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18288000" cy="10287000"/>
  <p:notesSz cx="6858000" cy="9144000"/>
  <p:embeddedFontLst>
    <p:embeddedFont>
      <p:font typeface="Ibarra Real Nova Bold" charset="1" panose="00000800000000000000"/>
      <p:regular r:id="rId27"/>
    </p:embeddedFont>
    <p:embeddedFont>
      <p:font typeface="Halimum" charset="1" panose="0000000000000000000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fonts/font27.fntdata" Type="http://schemas.openxmlformats.org/officeDocument/2006/relationships/font"/><Relationship Id="rId28" Target="fonts/font28.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png" Type="http://schemas.openxmlformats.org/officeDocument/2006/relationships/image"/><Relationship Id="rId4" Target="../media/image5.png" Type="http://schemas.openxmlformats.org/officeDocument/2006/relationships/image"/><Relationship Id="rId5" Target="../media/image9.png" Type="http://schemas.openxmlformats.org/officeDocument/2006/relationships/image"/><Relationship Id="rId6" Target="../media/image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png" Type="http://schemas.openxmlformats.org/officeDocument/2006/relationships/image"/><Relationship Id="rId4" Target="../media/image5.png" Type="http://schemas.openxmlformats.org/officeDocument/2006/relationships/image"/><Relationship Id="rId5" Target="../media/image9.png" Type="http://schemas.openxmlformats.org/officeDocument/2006/relationships/image"/><Relationship Id="rId6" Target="../media/image6.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7.png" Type="http://schemas.openxmlformats.org/officeDocument/2006/relationships/image"/><Relationship Id="rId5" Target="../media/image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7.png" Type="http://schemas.openxmlformats.org/officeDocument/2006/relationships/image"/><Relationship Id="rId5" Target="../media/image6.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7.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5.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7.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6.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8.png" Type="http://schemas.openxmlformats.org/officeDocument/2006/relationships/image"/><Relationship Id="rId5" Target="../media/image7.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6.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6.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7.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8.png" Type="http://schemas.openxmlformats.org/officeDocument/2006/relationships/image"/><Relationship Id="rId4" Target="../media/image6.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png" Type="http://schemas.openxmlformats.org/officeDocument/2006/relationships/image"/><Relationship Id="rId4" Target="../media/image5.png" Type="http://schemas.openxmlformats.org/officeDocument/2006/relationships/image"/><Relationship Id="rId5" Target="../media/image9.png" Type="http://schemas.openxmlformats.org/officeDocument/2006/relationships/image"/><Relationship Id="rId6" Target="../media/image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false" rot="0">
            <a:off x="-372232" y="5491078"/>
            <a:ext cx="9910758" cy="8907294"/>
          </a:xfrm>
          <a:custGeom>
            <a:avLst/>
            <a:gdLst/>
            <a:ahLst/>
            <a:cxnLst/>
            <a:rect r="r" b="b" t="t" l="l"/>
            <a:pathLst>
              <a:path h="8907294" w="9910758">
                <a:moveTo>
                  <a:pt x="9910758" y="0"/>
                </a:moveTo>
                <a:lnTo>
                  <a:pt x="0" y="0"/>
                </a:lnTo>
                <a:lnTo>
                  <a:pt x="0" y="8907294"/>
                </a:lnTo>
                <a:lnTo>
                  <a:pt x="9910758" y="8907294"/>
                </a:lnTo>
                <a:lnTo>
                  <a:pt x="9910758" y="0"/>
                </a:lnTo>
                <a:close/>
              </a:path>
            </a:pathLst>
          </a:custGeom>
          <a:blipFill>
            <a:blip r:embed="rId3"/>
            <a:stretch>
              <a:fillRect l="0" t="0" r="0" b="0"/>
            </a:stretch>
          </a:blipFill>
        </p:spPr>
      </p:sp>
      <p:sp>
        <p:nvSpPr>
          <p:cNvPr name="Freeform 4" id="4"/>
          <p:cNvSpPr/>
          <p:nvPr/>
        </p:nvSpPr>
        <p:spPr>
          <a:xfrm flipH="true" flipV="false" rot="0">
            <a:off x="10228247" y="5143500"/>
            <a:ext cx="10428213" cy="13110378"/>
          </a:xfrm>
          <a:custGeom>
            <a:avLst/>
            <a:gdLst/>
            <a:ahLst/>
            <a:cxnLst/>
            <a:rect r="r" b="b" t="t" l="l"/>
            <a:pathLst>
              <a:path h="13110378" w="10428213">
                <a:moveTo>
                  <a:pt x="10428213" y="0"/>
                </a:moveTo>
                <a:lnTo>
                  <a:pt x="0" y="0"/>
                </a:lnTo>
                <a:lnTo>
                  <a:pt x="0" y="13110378"/>
                </a:lnTo>
                <a:lnTo>
                  <a:pt x="10428213" y="13110378"/>
                </a:lnTo>
                <a:lnTo>
                  <a:pt x="10428213" y="0"/>
                </a:lnTo>
                <a:close/>
              </a:path>
            </a:pathLst>
          </a:custGeom>
          <a:blipFill>
            <a:blip r:embed="rId4"/>
            <a:stretch>
              <a:fillRect l="0" t="0" r="0" b="0"/>
            </a:stretch>
          </a:blipFill>
        </p:spPr>
      </p:sp>
      <p:sp>
        <p:nvSpPr>
          <p:cNvPr name="Freeform 5" id="5"/>
          <p:cNvSpPr/>
          <p:nvPr/>
        </p:nvSpPr>
        <p:spPr>
          <a:xfrm flipH="false" flipV="false" rot="0">
            <a:off x="-1270" y="7185445"/>
            <a:ext cx="18289270" cy="3101555"/>
          </a:xfrm>
          <a:custGeom>
            <a:avLst/>
            <a:gdLst/>
            <a:ahLst/>
            <a:cxnLst/>
            <a:rect r="r" b="b" t="t" l="l"/>
            <a:pathLst>
              <a:path h="3101555" w="18289270">
                <a:moveTo>
                  <a:pt x="0" y="0"/>
                </a:moveTo>
                <a:lnTo>
                  <a:pt x="18289270" y="0"/>
                </a:lnTo>
                <a:lnTo>
                  <a:pt x="18289270" y="3101555"/>
                </a:lnTo>
                <a:lnTo>
                  <a:pt x="0" y="3101555"/>
                </a:lnTo>
                <a:lnTo>
                  <a:pt x="0" y="0"/>
                </a:lnTo>
                <a:close/>
              </a:path>
            </a:pathLst>
          </a:custGeom>
          <a:blipFill>
            <a:blip r:embed="rId5"/>
            <a:stretch>
              <a:fillRect l="0" t="0" r="0" b="0"/>
            </a:stretch>
          </a:blipFill>
        </p:spPr>
      </p:sp>
      <p:sp>
        <p:nvSpPr>
          <p:cNvPr name="TextBox 6" id="6"/>
          <p:cNvSpPr txBox="true"/>
          <p:nvPr/>
        </p:nvSpPr>
        <p:spPr>
          <a:xfrm rot="0">
            <a:off x="4430327" y="2417678"/>
            <a:ext cx="9426076" cy="3073400"/>
          </a:xfrm>
          <a:prstGeom prst="rect">
            <a:avLst/>
          </a:prstGeom>
        </p:spPr>
        <p:txBody>
          <a:bodyPr anchor="t" rtlCol="false" tIns="0" lIns="0" bIns="0" rIns="0">
            <a:spAutoFit/>
          </a:bodyPr>
          <a:lstStyle/>
          <a:p>
            <a:pPr algn="ctr" marL="0" indent="0" lvl="0">
              <a:lnSpc>
                <a:spcPts val="4900"/>
              </a:lnSpc>
            </a:pPr>
            <a:r>
              <a:rPr lang="en-US" b="true" sz="3500" spc="525">
                <a:solidFill>
                  <a:srgbClr val="3A6D8C"/>
                </a:solidFill>
                <a:latin typeface="Ibarra Real Nova Bold"/>
                <a:ea typeface="Ibarra Real Nova Bold"/>
                <a:cs typeface="Ibarra Real Nova Bold"/>
                <a:sym typeface="Ibarra Real Nova Bold"/>
              </a:rPr>
              <a:t>You are the perfect parent for your child—have confidence in this and know that sometimes you just need a little extra support and guideance to feel it.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true" rot="0">
            <a:off x="-619246" y="8050997"/>
            <a:ext cx="18907246" cy="5352309"/>
          </a:xfrm>
          <a:custGeom>
            <a:avLst/>
            <a:gdLst/>
            <a:ahLst/>
            <a:cxnLst/>
            <a:rect r="r" b="b" t="t" l="l"/>
            <a:pathLst>
              <a:path h="5352309" w="18907246">
                <a:moveTo>
                  <a:pt x="0" y="5352309"/>
                </a:moveTo>
                <a:lnTo>
                  <a:pt x="18907246" y="5352309"/>
                </a:lnTo>
                <a:lnTo>
                  <a:pt x="18907246" y="0"/>
                </a:lnTo>
                <a:lnTo>
                  <a:pt x="0" y="0"/>
                </a:lnTo>
                <a:lnTo>
                  <a:pt x="0" y="5352309"/>
                </a:lnTo>
                <a:close/>
              </a:path>
            </a:pathLst>
          </a:custGeom>
          <a:blipFill>
            <a:blip r:embed="rId3"/>
            <a:stretch>
              <a:fillRect l="0" t="0" r="0" b="-32028"/>
            </a:stretch>
          </a:blipFill>
        </p:spPr>
      </p:sp>
      <p:sp>
        <p:nvSpPr>
          <p:cNvPr name="Freeform 4" id="4"/>
          <p:cNvSpPr/>
          <p:nvPr/>
        </p:nvSpPr>
        <p:spPr>
          <a:xfrm flipH="false" flipV="false" rot="0">
            <a:off x="13393971" y="4926734"/>
            <a:ext cx="4894029" cy="5368222"/>
          </a:xfrm>
          <a:custGeom>
            <a:avLst/>
            <a:gdLst/>
            <a:ahLst/>
            <a:cxnLst/>
            <a:rect r="r" b="b" t="t" l="l"/>
            <a:pathLst>
              <a:path h="5368222" w="4894029">
                <a:moveTo>
                  <a:pt x="0" y="0"/>
                </a:moveTo>
                <a:lnTo>
                  <a:pt x="4894029" y="0"/>
                </a:lnTo>
                <a:lnTo>
                  <a:pt x="4894029" y="5368222"/>
                </a:lnTo>
                <a:lnTo>
                  <a:pt x="0" y="5368222"/>
                </a:lnTo>
                <a:lnTo>
                  <a:pt x="0" y="0"/>
                </a:lnTo>
                <a:close/>
              </a:path>
            </a:pathLst>
          </a:custGeom>
          <a:blipFill>
            <a:blip r:embed="rId4"/>
            <a:stretch>
              <a:fillRect l="0" t="0" r="0" b="0"/>
            </a:stretch>
          </a:blipFill>
        </p:spPr>
      </p:sp>
      <p:sp>
        <p:nvSpPr>
          <p:cNvPr name="Freeform 5" id="5"/>
          <p:cNvSpPr/>
          <p:nvPr/>
        </p:nvSpPr>
        <p:spPr>
          <a:xfrm flipH="true" flipV="false" rot="0">
            <a:off x="0" y="4918778"/>
            <a:ext cx="4894029" cy="5368222"/>
          </a:xfrm>
          <a:custGeom>
            <a:avLst/>
            <a:gdLst/>
            <a:ahLst/>
            <a:cxnLst/>
            <a:rect r="r" b="b" t="t" l="l"/>
            <a:pathLst>
              <a:path h="5368222" w="4894029">
                <a:moveTo>
                  <a:pt x="4894029" y="0"/>
                </a:moveTo>
                <a:lnTo>
                  <a:pt x="0" y="0"/>
                </a:lnTo>
                <a:lnTo>
                  <a:pt x="0" y="5368222"/>
                </a:lnTo>
                <a:lnTo>
                  <a:pt x="4894029" y="5368222"/>
                </a:lnTo>
                <a:lnTo>
                  <a:pt x="4894029" y="0"/>
                </a:lnTo>
                <a:close/>
              </a:path>
            </a:pathLst>
          </a:custGeom>
          <a:blipFill>
            <a:blip r:embed="rId4"/>
            <a:stretch>
              <a:fillRect l="0" t="0" r="0" b="0"/>
            </a:stretch>
          </a:blipFill>
        </p:spPr>
      </p:sp>
      <p:sp>
        <p:nvSpPr>
          <p:cNvPr name="Freeform 6" id="6"/>
          <p:cNvSpPr/>
          <p:nvPr/>
        </p:nvSpPr>
        <p:spPr>
          <a:xfrm flipH="false" flipV="false" rot="0">
            <a:off x="-309623" y="-455053"/>
            <a:ext cx="18907246" cy="7066583"/>
          </a:xfrm>
          <a:custGeom>
            <a:avLst/>
            <a:gdLst/>
            <a:ahLst/>
            <a:cxnLst/>
            <a:rect r="r" b="b" t="t" l="l"/>
            <a:pathLst>
              <a:path h="7066583" w="18907246">
                <a:moveTo>
                  <a:pt x="0" y="0"/>
                </a:moveTo>
                <a:lnTo>
                  <a:pt x="18907246" y="0"/>
                </a:lnTo>
                <a:lnTo>
                  <a:pt x="18907246" y="7066583"/>
                </a:lnTo>
                <a:lnTo>
                  <a:pt x="0" y="7066583"/>
                </a:lnTo>
                <a:lnTo>
                  <a:pt x="0" y="0"/>
                </a:lnTo>
                <a:close/>
              </a:path>
            </a:pathLst>
          </a:custGeom>
          <a:blipFill>
            <a:blip r:embed="rId3"/>
            <a:stretch>
              <a:fillRect l="0" t="0" r="0" b="0"/>
            </a:stretch>
          </a:blipFill>
        </p:spPr>
      </p:sp>
      <p:sp>
        <p:nvSpPr>
          <p:cNvPr name="Freeform 7" id="7"/>
          <p:cNvSpPr/>
          <p:nvPr/>
        </p:nvSpPr>
        <p:spPr>
          <a:xfrm flipH="false" flipV="true" rot="0">
            <a:off x="14978877" y="18311"/>
            <a:ext cx="3309123" cy="3629751"/>
          </a:xfrm>
          <a:custGeom>
            <a:avLst/>
            <a:gdLst/>
            <a:ahLst/>
            <a:cxnLst/>
            <a:rect r="r" b="b" t="t" l="l"/>
            <a:pathLst>
              <a:path h="3629751" w="3309123">
                <a:moveTo>
                  <a:pt x="0" y="3629750"/>
                </a:moveTo>
                <a:lnTo>
                  <a:pt x="3309123" y="3629750"/>
                </a:lnTo>
                <a:lnTo>
                  <a:pt x="3309123" y="0"/>
                </a:lnTo>
                <a:lnTo>
                  <a:pt x="0" y="0"/>
                </a:lnTo>
                <a:lnTo>
                  <a:pt x="0" y="3629750"/>
                </a:lnTo>
                <a:close/>
              </a:path>
            </a:pathLst>
          </a:custGeom>
          <a:blipFill>
            <a:blip r:embed="rId4"/>
            <a:stretch>
              <a:fillRect l="0" t="0" r="0" b="0"/>
            </a:stretch>
          </a:blipFill>
        </p:spPr>
      </p:sp>
      <p:sp>
        <p:nvSpPr>
          <p:cNvPr name="Freeform 8" id="8"/>
          <p:cNvSpPr/>
          <p:nvPr/>
        </p:nvSpPr>
        <p:spPr>
          <a:xfrm flipH="true" flipV="true" rot="0">
            <a:off x="0" y="12931"/>
            <a:ext cx="3309123" cy="3629751"/>
          </a:xfrm>
          <a:custGeom>
            <a:avLst/>
            <a:gdLst/>
            <a:ahLst/>
            <a:cxnLst/>
            <a:rect r="r" b="b" t="t" l="l"/>
            <a:pathLst>
              <a:path h="3629751" w="3309123">
                <a:moveTo>
                  <a:pt x="3309123" y="3629751"/>
                </a:moveTo>
                <a:lnTo>
                  <a:pt x="0" y="3629751"/>
                </a:lnTo>
                <a:lnTo>
                  <a:pt x="0" y="0"/>
                </a:lnTo>
                <a:lnTo>
                  <a:pt x="3309123" y="0"/>
                </a:lnTo>
                <a:lnTo>
                  <a:pt x="3309123" y="3629751"/>
                </a:lnTo>
                <a:close/>
              </a:path>
            </a:pathLst>
          </a:custGeom>
          <a:blipFill>
            <a:blip r:embed="rId4"/>
            <a:stretch>
              <a:fillRect l="0" t="0" r="0" b="0"/>
            </a:stretch>
          </a:blipFill>
        </p:spPr>
      </p:sp>
      <p:sp>
        <p:nvSpPr>
          <p:cNvPr name="TextBox 9" id="9"/>
          <p:cNvSpPr txBox="true"/>
          <p:nvPr/>
        </p:nvSpPr>
        <p:spPr>
          <a:xfrm rot="0">
            <a:off x="4430962" y="1406525"/>
            <a:ext cx="9426076" cy="7407275"/>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Hey you</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It’s tough and it seems that there will be no sunshine, laughter or hugs anytime soon.</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BUT let me tell you, breathe in and breathe out, share your sadnesss, frustration and happy with your group.</a:t>
            </a:r>
          </a:p>
          <a:p>
            <a:pPr algn="ctr" marL="0" indent="0" lvl="0">
              <a:lnSpc>
                <a:spcPts val="4900"/>
              </a:lnSpc>
            </a:pPr>
            <a:r>
              <a:rPr lang="en-US" b="true" sz="3500" spc="525">
                <a:solidFill>
                  <a:srgbClr val="3A6D8C"/>
                </a:solidFill>
                <a:latin typeface="Ibarra Real Nova Bold"/>
                <a:ea typeface="Ibarra Real Nova Bold"/>
                <a:cs typeface="Ibarra Real Nova Bold"/>
                <a:sym typeface="Ibarra Real Nova Bold"/>
              </a:rPr>
              <a:t>Your journey is unique but it intersects with many. Listen and laugh—you will feel so much better.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true" rot="0">
            <a:off x="15235545" y="-3991175"/>
            <a:ext cx="8881613" cy="7982349"/>
          </a:xfrm>
          <a:custGeom>
            <a:avLst/>
            <a:gdLst/>
            <a:ahLst/>
            <a:cxnLst/>
            <a:rect r="r" b="b" t="t" l="l"/>
            <a:pathLst>
              <a:path h="7982349" w="8881613">
                <a:moveTo>
                  <a:pt x="8881612" y="7982350"/>
                </a:moveTo>
                <a:lnTo>
                  <a:pt x="0" y="7982350"/>
                </a:lnTo>
                <a:lnTo>
                  <a:pt x="0" y="0"/>
                </a:lnTo>
                <a:lnTo>
                  <a:pt x="8881612" y="0"/>
                </a:lnTo>
                <a:lnTo>
                  <a:pt x="8881612" y="7982350"/>
                </a:lnTo>
                <a:close/>
              </a:path>
            </a:pathLst>
          </a:custGeom>
          <a:blipFill>
            <a:blip r:embed="rId3"/>
            <a:stretch>
              <a:fillRect l="0" t="0" r="0" b="0"/>
            </a:stretch>
          </a:blipFill>
        </p:spPr>
      </p:sp>
      <p:sp>
        <p:nvSpPr>
          <p:cNvPr name="Freeform 4" id="4"/>
          <p:cNvSpPr/>
          <p:nvPr/>
        </p:nvSpPr>
        <p:spPr>
          <a:xfrm flipH="true" flipV="false" rot="0">
            <a:off x="0" y="5364159"/>
            <a:ext cx="4487990" cy="4922841"/>
          </a:xfrm>
          <a:custGeom>
            <a:avLst/>
            <a:gdLst/>
            <a:ahLst/>
            <a:cxnLst/>
            <a:rect r="r" b="b" t="t" l="l"/>
            <a:pathLst>
              <a:path h="4922841" w="4487990">
                <a:moveTo>
                  <a:pt x="4487990" y="0"/>
                </a:moveTo>
                <a:lnTo>
                  <a:pt x="0" y="0"/>
                </a:lnTo>
                <a:lnTo>
                  <a:pt x="0" y="4922841"/>
                </a:lnTo>
                <a:lnTo>
                  <a:pt x="4487990" y="4922841"/>
                </a:lnTo>
                <a:lnTo>
                  <a:pt x="4487990" y="0"/>
                </a:lnTo>
                <a:close/>
              </a:path>
            </a:pathLst>
          </a:custGeom>
          <a:blipFill>
            <a:blip r:embed="rId4"/>
            <a:stretch>
              <a:fillRect l="0" t="0" r="0" b="0"/>
            </a:stretch>
          </a:blipFill>
        </p:spPr>
      </p:sp>
      <p:sp>
        <p:nvSpPr>
          <p:cNvPr name="TextBox 5" id="5"/>
          <p:cNvSpPr txBox="true"/>
          <p:nvPr/>
        </p:nvSpPr>
        <p:spPr>
          <a:xfrm rot="0">
            <a:off x="11616836" y="8273177"/>
            <a:ext cx="2240202" cy="617220"/>
          </a:xfrm>
          <a:prstGeom prst="rect">
            <a:avLst/>
          </a:prstGeom>
        </p:spPr>
        <p:txBody>
          <a:bodyPr anchor="t" rtlCol="false" tIns="0" lIns="0" bIns="0" rIns="0">
            <a:spAutoFit/>
          </a:bodyPr>
          <a:lstStyle/>
          <a:p>
            <a:pPr algn="l" marL="0" indent="0" lvl="0">
              <a:lnSpc>
                <a:spcPts val="4830"/>
              </a:lnSpc>
            </a:pPr>
            <a:r>
              <a:rPr lang="en-US" sz="4200">
                <a:solidFill>
                  <a:srgbClr val="001F3F"/>
                </a:solidFill>
                <a:latin typeface="Halimum"/>
                <a:ea typeface="Halimum"/>
                <a:cs typeface="Halimum"/>
                <a:sym typeface="Halimum"/>
              </a:rPr>
              <a:t>Bron</a:t>
            </a:r>
          </a:p>
        </p:txBody>
      </p:sp>
      <p:sp>
        <p:nvSpPr>
          <p:cNvPr name="TextBox 6" id="6"/>
          <p:cNvSpPr txBox="true"/>
          <p:nvPr/>
        </p:nvSpPr>
        <p:spPr>
          <a:xfrm rot="0">
            <a:off x="4430962" y="2335213"/>
            <a:ext cx="9426076" cy="5549900"/>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You are your child’s champion, mentor, role model and loving parent. </a:t>
            </a:r>
          </a:p>
          <a:p>
            <a:pPr algn="ctr" marL="0" indent="0" lvl="0">
              <a:lnSpc>
                <a:spcPts val="4900"/>
              </a:lnSpc>
            </a:pPr>
            <a:r>
              <a:rPr lang="en-US" b="true" sz="3500" spc="525">
                <a:solidFill>
                  <a:srgbClr val="3A6D8C"/>
                </a:solidFill>
                <a:latin typeface="Ibarra Real Nova Bold"/>
                <a:ea typeface="Ibarra Real Nova Bold"/>
                <a:cs typeface="Ibarra Real Nova Bold"/>
                <a:sym typeface="Ibarra Real Nova Bold"/>
              </a:rPr>
              <a:t>I wish you all the very best. The sunn WILL shine, you will laugh long and loud, and most importantly, you will experience hugs. Maybe the verbal kind, but they will warm your heart.</a:t>
            </a:r>
          </a:p>
        </p:txBody>
      </p:sp>
      <p:sp>
        <p:nvSpPr>
          <p:cNvPr name="TextBox 7" id="7"/>
          <p:cNvSpPr txBox="true"/>
          <p:nvPr/>
        </p:nvSpPr>
        <p:spPr>
          <a:xfrm rot="0">
            <a:off x="2647872" y="8926513"/>
            <a:ext cx="12992256" cy="596900"/>
          </a:xfrm>
          <a:prstGeom prst="rect">
            <a:avLst/>
          </a:prstGeom>
        </p:spPr>
        <p:txBody>
          <a:bodyPr anchor="t" rtlCol="false" tIns="0" lIns="0" bIns="0" rIns="0">
            <a:spAutoFit/>
          </a:bodyPr>
          <a:lstStyle/>
          <a:p>
            <a:pPr algn="ctr" marL="0" indent="0" lvl="0">
              <a:lnSpc>
                <a:spcPts val="4900"/>
              </a:lnSpc>
            </a:pPr>
            <a:r>
              <a:rPr lang="en-US" b="true" sz="3500" spc="525">
                <a:solidFill>
                  <a:srgbClr val="3A6D8C"/>
                </a:solidFill>
                <a:latin typeface="Ibarra Real Nova Bold"/>
                <a:ea typeface="Ibarra Real Nova Bold"/>
                <a:cs typeface="Ibarra Real Nova Bold"/>
                <a:sym typeface="Ibarra Real Nova Bold"/>
              </a:rPr>
              <a:t>** You are not alone and you are courageous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false" rot="0">
            <a:off x="-526846" y="5420632"/>
            <a:ext cx="7344779" cy="6601120"/>
          </a:xfrm>
          <a:custGeom>
            <a:avLst/>
            <a:gdLst/>
            <a:ahLst/>
            <a:cxnLst/>
            <a:rect r="r" b="b" t="t" l="l"/>
            <a:pathLst>
              <a:path h="6601120" w="7344779">
                <a:moveTo>
                  <a:pt x="7344779" y="0"/>
                </a:moveTo>
                <a:lnTo>
                  <a:pt x="0" y="0"/>
                </a:lnTo>
                <a:lnTo>
                  <a:pt x="0" y="6601120"/>
                </a:lnTo>
                <a:lnTo>
                  <a:pt x="7344779" y="6601120"/>
                </a:lnTo>
                <a:lnTo>
                  <a:pt x="7344779" y="0"/>
                </a:lnTo>
                <a:close/>
              </a:path>
            </a:pathLst>
          </a:custGeom>
          <a:blipFill>
            <a:blip r:embed="rId3"/>
            <a:stretch>
              <a:fillRect l="0" t="0" r="0" b="0"/>
            </a:stretch>
          </a:blipFill>
        </p:spPr>
      </p:sp>
      <p:sp>
        <p:nvSpPr>
          <p:cNvPr name="Freeform 4" id="4"/>
          <p:cNvSpPr/>
          <p:nvPr/>
        </p:nvSpPr>
        <p:spPr>
          <a:xfrm flipH="true" flipV="true" rot="1782777">
            <a:off x="11619179" y="3747246"/>
            <a:ext cx="7728261" cy="9715990"/>
          </a:xfrm>
          <a:custGeom>
            <a:avLst/>
            <a:gdLst/>
            <a:ahLst/>
            <a:cxnLst/>
            <a:rect r="r" b="b" t="t" l="l"/>
            <a:pathLst>
              <a:path h="9715990" w="7728261">
                <a:moveTo>
                  <a:pt x="7728260" y="9715991"/>
                </a:moveTo>
                <a:lnTo>
                  <a:pt x="0" y="9715991"/>
                </a:lnTo>
                <a:lnTo>
                  <a:pt x="0" y="0"/>
                </a:lnTo>
                <a:lnTo>
                  <a:pt x="7728260" y="0"/>
                </a:lnTo>
                <a:lnTo>
                  <a:pt x="7728260" y="9715991"/>
                </a:lnTo>
                <a:close/>
              </a:path>
            </a:pathLst>
          </a:custGeom>
          <a:blipFill>
            <a:blip r:embed="rId4"/>
            <a:stretch>
              <a:fillRect l="0" t="0" r="0" b="0"/>
            </a:stretch>
          </a:blipFill>
        </p:spPr>
      </p:sp>
      <p:sp>
        <p:nvSpPr>
          <p:cNvPr name="Freeform 5" id="5"/>
          <p:cNvSpPr/>
          <p:nvPr/>
        </p:nvSpPr>
        <p:spPr>
          <a:xfrm flipH="false" flipV="false" rot="0">
            <a:off x="2804691" y="7244132"/>
            <a:ext cx="12678618" cy="3042868"/>
          </a:xfrm>
          <a:custGeom>
            <a:avLst/>
            <a:gdLst/>
            <a:ahLst/>
            <a:cxnLst/>
            <a:rect r="r" b="b" t="t" l="l"/>
            <a:pathLst>
              <a:path h="3042868" w="12678618">
                <a:moveTo>
                  <a:pt x="0" y="0"/>
                </a:moveTo>
                <a:lnTo>
                  <a:pt x="12678618" y="0"/>
                </a:lnTo>
                <a:lnTo>
                  <a:pt x="12678618" y="3042868"/>
                </a:lnTo>
                <a:lnTo>
                  <a:pt x="0" y="3042868"/>
                </a:lnTo>
                <a:lnTo>
                  <a:pt x="0" y="0"/>
                </a:lnTo>
                <a:close/>
              </a:path>
            </a:pathLst>
          </a:custGeom>
          <a:blipFill>
            <a:blip r:embed="rId5"/>
            <a:stretch>
              <a:fillRect l="0" t="0" r="0" b="0"/>
            </a:stretch>
          </a:blipFill>
        </p:spPr>
      </p:sp>
      <p:sp>
        <p:nvSpPr>
          <p:cNvPr name="TextBox 6" id="6"/>
          <p:cNvSpPr txBox="true"/>
          <p:nvPr/>
        </p:nvSpPr>
        <p:spPr>
          <a:xfrm rot="0">
            <a:off x="4430962" y="4192588"/>
            <a:ext cx="9426076" cy="1835150"/>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Slow and steady.</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Understanding and patience.</a:t>
            </a:r>
          </a:p>
          <a:p>
            <a:pPr algn="ctr" marL="0" indent="0" lvl="0">
              <a:lnSpc>
                <a:spcPts val="4900"/>
              </a:lnSpc>
            </a:pPr>
            <a:r>
              <a:rPr lang="en-US" b="true" sz="3500" spc="525">
                <a:solidFill>
                  <a:srgbClr val="3A6D8C"/>
                </a:solidFill>
                <a:latin typeface="Ibarra Real Nova Bold"/>
                <a:ea typeface="Ibarra Real Nova Bold"/>
                <a:cs typeface="Ibarra Real Nova Bold"/>
                <a:sym typeface="Ibarra Real Nova Bold"/>
              </a:rPr>
              <a:t>Stay positive and optimistic.</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6206407" y="0"/>
            <a:ext cx="15962185" cy="14705162"/>
          </a:xfrm>
          <a:custGeom>
            <a:avLst/>
            <a:gdLst/>
            <a:ahLst/>
            <a:cxnLst/>
            <a:rect r="r" b="b" t="t" l="l"/>
            <a:pathLst>
              <a:path h="14705162" w="15962185">
                <a:moveTo>
                  <a:pt x="0" y="0"/>
                </a:moveTo>
                <a:lnTo>
                  <a:pt x="15962184" y="0"/>
                </a:lnTo>
                <a:lnTo>
                  <a:pt x="15962184" y="14705162"/>
                </a:lnTo>
                <a:lnTo>
                  <a:pt x="0" y="14705162"/>
                </a:lnTo>
                <a:lnTo>
                  <a:pt x="0" y="0"/>
                </a:lnTo>
                <a:close/>
              </a:path>
            </a:pathLst>
          </a:custGeom>
          <a:blipFill>
            <a:blip r:embed="rId3">
              <a:alphaModFix amt="80000"/>
            </a:blip>
            <a:stretch>
              <a:fillRect l="0" t="0" r="0" b="0"/>
            </a:stretch>
          </a:blipFill>
        </p:spPr>
      </p:sp>
      <p:sp>
        <p:nvSpPr>
          <p:cNvPr name="Freeform 4" id="4"/>
          <p:cNvSpPr/>
          <p:nvPr/>
        </p:nvSpPr>
        <p:spPr>
          <a:xfrm flipH="false" flipV="false" rot="0">
            <a:off x="12211936" y="3622214"/>
            <a:ext cx="6076064" cy="6664786"/>
          </a:xfrm>
          <a:custGeom>
            <a:avLst/>
            <a:gdLst/>
            <a:ahLst/>
            <a:cxnLst/>
            <a:rect r="r" b="b" t="t" l="l"/>
            <a:pathLst>
              <a:path h="6664786" w="6076064">
                <a:moveTo>
                  <a:pt x="0" y="0"/>
                </a:moveTo>
                <a:lnTo>
                  <a:pt x="6076064" y="0"/>
                </a:lnTo>
                <a:lnTo>
                  <a:pt x="6076064" y="6664786"/>
                </a:lnTo>
                <a:lnTo>
                  <a:pt x="0" y="6664786"/>
                </a:lnTo>
                <a:lnTo>
                  <a:pt x="0" y="0"/>
                </a:lnTo>
                <a:close/>
              </a:path>
            </a:pathLst>
          </a:custGeom>
          <a:blipFill>
            <a:blip r:embed="rId4"/>
            <a:stretch>
              <a:fillRect l="0" t="0" r="0" b="0"/>
            </a:stretch>
          </a:blipFill>
        </p:spPr>
      </p:sp>
      <p:sp>
        <p:nvSpPr>
          <p:cNvPr name="TextBox 5" id="5"/>
          <p:cNvSpPr txBox="true"/>
          <p:nvPr/>
        </p:nvSpPr>
        <p:spPr>
          <a:xfrm rot="0">
            <a:off x="4430962" y="3883025"/>
            <a:ext cx="9426076" cy="2454275"/>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There’s no right way. </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It’s all about little steps. </a:t>
            </a:r>
          </a:p>
          <a:p>
            <a:pPr algn="ctr" marL="0" indent="0" lvl="0">
              <a:lnSpc>
                <a:spcPts val="4900"/>
              </a:lnSpc>
            </a:pPr>
            <a:r>
              <a:rPr lang="en-US" b="true" sz="3500" spc="525">
                <a:solidFill>
                  <a:srgbClr val="3A6D8C"/>
                </a:solidFill>
                <a:latin typeface="Ibarra Real Nova Bold"/>
                <a:ea typeface="Ibarra Real Nova Bold"/>
                <a:cs typeface="Ibarra Real Nova Bold"/>
                <a:sym typeface="Ibarra Real Nova Bold"/>
              </a:rPr>
              <a:t>Success is how you react, not how they respond.</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false" rot="-6111436">
            <a:off x="12439013" y="-3073831"/>
            <a:ext cx="10428213" cy="13110378"/>
          </a:xfrm>
          <a:custGeom>
            <a:avLst/>
            <a:gdLst/>
            <a:ahLst/>
            <a:cxnLst/>
            <a:rect r="r" b="b" t="t" l="l"/>
            <a:pathLst>
              <a:path h="13110378" w="10428213">
                <a:moveTo>
                  <a:pt x="10428213" y="0"/>
                </a:moveTo>
                <a:lnTo>
                  <a:pt x="0" y="0"/>
                </a:lnTo>
                <a:lnTo>
                  <a:pt x="0" y="13110378"/>
                </a:lnTo>
                <a:lnTo>
                  <a:pt x="10428213" y="13110378"/>
                </a:lnTo>
                <a:lnTo>
                  <a:pt x="10428213" y="0"/>
                </a:lnTo>
                <a:close/>
              </a:path>
            </a:pathLst>
          </a:custGeom>
          <a:blipFill>
            <a:blip r:embed="rId3"/>
            <a:stretch>
              <a:fillRect l="0" t="0" r="0" b="0"/>
            </a:stretch>
          </a:blipFill>
        </p:spPr>
      </p:sp>
      <p:sp>
        <p:nvSpPr>
          <p:cNvPr name="Freeform 4" id="4"/>
          <p:cNvSpPr/>
          <p:nvPr/>
        </p:nvSpPr>
        <p:spPr>
          <a:xfrm flipH="true" flipV="true" rot="0">
            <a:off x="-2571411" y="7202257"/>
            <a:ext cx="18907246" cy="5352309"/>
          </a:xfrm>
          <a:custGeom>
            <a:avLst/>
            <a:gdLst/>
            <a:ahLst/>
            <a:cxnLst/>
            <a:rect r="r" b="b" t="t" l="l"/>
            <a:pathLst>
              <a:path h="5352309" w="18907246">
                <a:moveTo>
                  <a:pt x="18907246" y="5352309"/>
                </a:moveTo>
                <a:lnTo>
                  <a:pt x="0" y="5352309"/>
                </a:lnTo>
                <a:lnTo>
                  <a:pt x="0" y="0"/>
                </a:lnTo>
                <a:lnTo>
                  <a:pt x="18907246" y="0"/>
                </a:lnTo>
                <a:lnTo>
                  <a:pt x="18907246" y="5352309"/>
                </a:lnTo>
                <a:close/>
              </a:path>
            </a:pathLst>
          </a:custGeom>
          <a:blipFill>
            <a:blip r:embed="rId4"/>
            <a:stretch>
              <a:fillRect l="0" t="0" r="0" b="-32028"/>
            </a:stretch>
          </a:blipFill>
        </p:spPr>
      </p:sp>
      <p:sp>
        <p:nvSpPr>
          <p:cNvPr name="Freeform 5" id="5"/>
          <p:cNvSpPr/>
          <p:nvPr/>
        </p:nvSpPr>
        <p:spPr>
          <a:xfrm flipH="false" flipV="false" rot="0">
            <a:off x="12474534" y="4887743"/>
            <a:ext cx="5813466" cy="5399257"/>
          </a:xfrm>
          <a:custGeom>
            <a:avLst/>
            <a:gdLst/>
            <a:ahLst/>
            <a:cxnLst/>
            <a:rect r="r" b="b" t="t" l="l"/>
            <a:pathLst>
              <a:path h="5399257" w="5813466">
                <a:moveTo>
                  <a:pt x="0" y="0"/>
                </a:moveTo>
                <a:lnTo>
                  <a:pt x="5813466" y="0"/>
                </a:lnTo>
                <a:lnTo>
                  <a:pt x="5813466" y="5399257"/>
                </a:lnTo>
                <a:lnTo>
                  <a:pt x="0" y="5399257"/>
                </a:lnTo>
                <a:lnTo>
                  <a:pt x="0" y="0"/>
                </a:lnTo>
                <a:close/>
              </a:path>
            </a:pathLst>
          </a:custGeom>
          <a:blipFill>
            <a:blip r:embed="rId5"/>
            <a:stretch>
              <a:fillRect l="0" t="0" r="0" b="0"/>
            </a:stretch>
          </a:blipFill>
        </p:spPr>
      </p:sp>
      <p:sp>
        <p:nvSpPr>
          <p:cNvPr name="Freeform 6" id="6"/>
          <p:cNvSpPr/>
          <p:nvPr/>
        </p:nvSpPr>
        <p:spPr>
          <a:xfrm flipH="true" flipV="true" rot="0">
            <a:off x="0" y="12931"/>
            <a:ext cx="3309123" cy="3629751"/>
          </a:xfrm>
          <a:custGeom>
            <a:avLst/>
            <a:gdLst/>
            <a:ahLst/>
            <a:cxnLst/>
            <a:rect r="r" b="b" t="t" l="l"/>
            <a:pathLst>
              <a:path h="3629751" w="3309123">
                <a:moveTo>
                  <a:pt x="3309123" y="3629751"/>
                </a:moveTo>
                <a:lnTo>
                  <a:pt x="0" y="3629751"/>
                </a:lnTo>
                <a:lnTo>
                  <a:pt x="0" y="0"/>
                </a:lnTo>
                <a:lnTo>
                  <a:pt x="3309123" y="0"/>
                </a:lnTo>
                <a:lnTo>
                  <a:pt x="3309123" y="3629751"/>
                </a:lnTo>
                <a:close/>
              </a:path>
            </a:pathLst>
          </a:custGeom>
          <a:blipFill>
            <a:blip r:embed="rId6"/>
            <a:stretch>
              <a:fillRect l="0" t="0" r="0" b="0"/>
            </a:stretch>
          </a:blipFill>
        </p:spPr>
      </p:sp>
      <p:sp>
        <p:nvSpPr>
          <p:cNvPr name="Freeform 7" id="7"/>
          <p:cNvSpPr/>
          <p:nvPr/>
        </p:nvSpPr>
        <p:spPr>
          <a:xfrm flipH="false" flipV="false" rot="0">
            <a:off x="9977355" y="1170487"/>
            <a:ext cx="8310645" cy="9108399"/>
          </a:xfrm>
          <a:custGeom>
            <a:avLst/>
            <a:gdLst/>
            <a:ahLst/>
            <a:cxnLst/>
            <a:rect r="r" b="b" t="t" l="l"/>
            <a:pathLst>
              <a:path h="9108399" w="8310645">
                <a:moveTo>
                  <a:pt x="0" y="0"/>
                </a:moveTo>
                <a:lnTo>
                  <a:pt x="8310645" y="0"/>
                </a:lnTo>
                <a:lnTo>
                  <a:pt x="8310645" y="9108399"/>
                </a:lnTo>
                <a:lnTo>
                  <a:pt x="0" y="9108399"/>
                </a:lnTo>
                <a:lnTo>
                  <a:pt x="0" y="0"/>
                </a:lnTo>
                <a:close/>
              </a:path>
            </a:pathLst>
          </a:custGeom>
          <a:blipFill>
            <a:blip r:embed="rId6"/>
            <a:stretch>
              <a:fillRect l="0" t="0" r="0" b="-82"/>
            </a:stretch>
          </a:blipFill>
        </p:spPr>
      </p:sp>
      <p:sp>
        <p:nvSpPr>
          <p:cNvPr name="TextBox 8" id="8"/>
          <p:cNvSpPr txBox="true"/>
          <p:nvPr/>
        </p:nvSpPr>
        <p:spPr>
          <a:xfrm rot="0">
            <a:off x="4430962" y="4192588"/>
            <a:ext cx="9426076" cy="1835150"/>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There is hope and</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always something to learn.</a:t>
            </a:r>
          </a:p>
          <a:p>
            <a:pPr algn="ctr" marL="0" indent="0" lvl="0">
              <a:lnSpc>
                <a:spcPts val="4900"/>
              </a:lnSpc>
            </a:pPr>
            <a:r>
              <a:rPr lang="en-US" b="true" sz="3500" spc="525">
                <a:solidFill>
                  <a:srgbClr val="3A6D8C"/>
                </a:solidFill>
                <a:latin typeface="Ibarra Real Nova Bold"/>
                <a:ea typeface="Ibarra Real Nova Bold"/>
                <a:cs typeface="Ibarra Real Nova Bold"/>
                <a:sym typeface="Ibarra Real Nova Bold"/>
              </a:rPr>
              <a:t>Hang in there.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false" rot="-6111436">
            <a:off x="12439013" y="-3073831"/>
            <a:ext cx="10428213" cy="13110378"/>
          </a:xfrm>
          <a:custGeom>
            <a:avLst/>
            <a:gdLst/>
            <a:ahLst/>
            <a:cxnLst/>
            <a:rect r="r" b="b" t="t" l="l"/>
            <a:pathLst>
              <a:path h="13110378" w="10428213">
                <a:moveTo>
                  <a:pt x="10428213" y="0"/>
                </a:moveTo>
                <a:lnTo>
                  <a:pt x="0" y="0"/>
                </a:lnTo>
                <a:lnTo>
                  <a:pt x="0" y="13110378"/>
                </a:lnTo>
                <a:lnTo>
                  <a:pt x="10428213" y="13110378"/>
                </a:lnTo>
                <a:lnTo>
                  <a:pt x="10428213" y="0"/>
                </a:lnTo>
                <a:close/>
              </a:path>
            </a:pathLst>
          </a:custGeom>
          <a:blipFill>
            <a:blip r:embed="rId3"/>
            <a:stretch>
              <a:fillRect l="0" t="0" r="0" b="0"/>
            </a:stretch>
          </a:blipFill>
        </p:spPr>
      </p:sp>
      <p:sp>
        <p:nvSpPr>
          <p:cNvPr name="Freeform 4" id="4"/>
          <p:cNvSpPr/>
          <p:nvPr/>
        </p:nvSpPr>
        <p:spPr>
          <a:xfrm flipH="true" flipV="true" rot="0">
            <a:off x="-2571411" y="7202257"/>
            <a:ext cx="18907246" cy="5352309"/>
          </a:xfrm>
          <a:custGeom>
            <a:avLst/>
            <a:gdLst/>
            <a:ahLst/>
            <a:cxnLst/>
            <a:rect r="r" b="b" t="t" l="l"/>
            <a:pathLst>
              <a:path h="5352309" w="18907246">
                <a:moveTo>
                  <a:pt x="18907246" y="5352309"/>
                </a:moveTo>
                <a:lnTo>
                  <a:pt x="0" y="5352309"/>
                </a:lnTo>
                <a:lnTo>
                  <a:pt x="0" y="0"/>
                </a:lnTo>
                <a:lnTo>
                  <a:pt x="18907246" y="0"/>
                </a:lnTo>
                <a:lnTo>
                  <a:pt x="18907246" y="5352309"/>
                </a:lnTo>
                <a:close/>
              </a:path>
            </a:pathLst>
          </a:custGeom>
          <a:blipFill>
            <a:blip r:embed="rId4"/>
            <a:stretch>
              <a:fillRect l="0" t="0" r="0" b="-32028"/>
            </a:stretch>
          </a:blipFill>
        </p:spPr>
      </p:sp>
      <p:sp>
        <p:nvSpPr>
          <p:cNvPr name="Freeform 5" id="5"/>
          <p:cNvSpPr/>
          <p:nvPr/>
        </p:nvSpPr>
        <p:spPr>
          <a:xfrm flipH="false" flipV="false" rot="0">
            <a:off x="12474534" y="4887743"/>
            <a:ext cx="5813466" cy="5399257"/>
          </a:xfrm>
          <a:custGeom>
            <a:avLst/>
            <a:gdLst/>
            <a:ahLst/>
            <a:cxnLst/>
            <a:rect r="r" b="b" t="t" l="l"/>
            <a:pathLst>
              <a:path h="5399257" w="5813466">
                <a:moveTo>
                  <a:pt x="0" y="0"/>
                </a:moveTo>
                <a:lnTo>
                  <a:pt x="5813466" y="0"/>
                </a:lnTo>
                <a:lnTo>
                  <a:pt x="5813466" y="5399257"/>
                </a:lnTo>
                <a:lnTo>
                  <a:pt x="0" y="5399257"/>
                </a:lnTo>
                <a:lnTo>
                  <a:pt x="0" y="0"/>
                </a:lnTo>
                <a:close/>
              </a:path>
            </a:pathLst>
          </a:custGeom>
          <a:blipFill>
            <a:blip r:embed="rId5"/>
            <a:stretch>
              <a:fillRect l="0" t="0" r="0" b="0"/>
            </a:stretch>
          </a:blipFill>
        </p:spPr>
      </p:sp>
      <p:sp>
        <p:nvSpPr>
          <p:cNvPr name="Freeform 6" id="6"/>
          <p:cNvSpPr/>
          <p:nvPr/>
        </p:nvSpPr>
        <p:spPr>
          <a:xfrm flipH="true" flipV="true" rot="0">
            <a:off x="0" y="12931"/>
            <a:ext cx="3309123" cy="3629751"/>
          </a:xfrm>
          <a:custGeom>
            <a:avLst/>
            <a:gdLst/>
            <a:ahLst/>
            <a:cxnLst/>
            <a:rect r="r" b="b" t="t" l="l"/>
            <a:pathLst>
              <a:path h="3629751" w="3309123">
                <a:moveTo>
                  <a:pt x="3309123" y="3629751"/>
                </a:moveTo>
                <a:lnTo>
                  <a:pt x="0" y="3629751"/>
                </a:lnTo>
                <a:lnTo>
                  <a:pt x="0" y="0"/>
                </a:lnTo>
                <a:lnTo>
                  <a:pt x="3309123" y="0"/>
                </a:lnTo>
                <a:lnTo>
                  <a:pt x="3309123" y="3629751"/>
                </a:lnTo>
                <a:close/>
              </a:path>
            </a:pathLst>
          </a:custGeom>
          <a:blipFill>
            <a:blip r:embed="rId6"/>
            <a:stretch>
              <a:fillRect l="0" t="0" r="0" b="0"/>
            </a:stretch>
          </a:blipFill>
        </p:spPr>
      </p:sp>
      <p:sp>
        <p:nvSpPr>
          <p:cNvPr name="Freeform 7" id="7"/>
          <p:cNvSpPr/>
          <p:nvPr/>
        </p:nvSpPr>
        <p:spPr>
          <a:xfrm flipH="false" flipV="false" rot="0">
            <a:off x="9977355" y="1170487"/>
            <a:ext cx="8310645" cy="9108399"/>
          </a:xfrm>
          <a:custGeom>
            <a:avLst/>
            <a:gdLst/>
            <a:ahLst/>
            <a:cxnLst/>
            <a:rect r="r" b="b" t="t" l="l"/>
            <a:pathLst>
              <a:path h="9108399" w="8310645">
                <a:moveTo>
                  <a:pt x="0" y="0"/>
                </a:moveTo>
                <a:lnTo>
                  <a:pt x="8310645" y="0"/>
                </a:lnTo>
                <a:lnTo>
                  <a:pt x="8310645" y="9108399"/>
                </a:lnTo>
                <a:lnTo>
                  <a:pt x="0" y="9108399"/>
                </a:lnTo>
                <a:lnTo>
                  <a:pt x="0" y="0"/>
                </a:lnTo>
                <a:close/>
              </a:path>
            </a:pathLst>
          </a:custGeom>
          <a:blipFill>
            <a:blip r:embed="rId6"/>
            <a:stretch>
              <a:fillRect l="0" t="0" r="0" b="-82"/>
            </a:stretch>
          </a:blipFill>
        </p:spPr>
      </p:sp>
      <p:sp>
        <p:nvSpPr>
          <p:cNvPr name="TextBox 8" id="8"/>
          <p:cNvSpPr txBox="true"/>
          <p:nvPr/>
        </p:nvSpPr>
        <p:spPr>
          <a:xfrm rot="0">
            <a:off x="4430962" y="4811713"/>
            <a:ext cx="9426076" cy="596900"/>
          </a:xfrm>
          <a:prstGeom prst="rect">
            <a:avLst/>
          </a:prstGeom>
        </p:spPr>
        <p:txBody>
          <a:bodyPr anchor="t" rtlCol="false" tIns="0" lIns="0" bIns="0" rIns="0">
            <a:spAutoFit/>
          </a:bodyPr>
          <a:lstStyle/>
          <a:p>
            <a:pPr algn="ctr" marL="0" indent="0" lvl="0">
              <a:lnSpc>
                <a:spcPts val="4900"/>
              </a:lnSpc>
            </a:pPr>
            <a:r>
              <a:rPr lang="en-US" b="true" sz="3500" spc="525">
                <a:solidFill>
                  <a:srgbClr val="3A6D8C"/>
                </a:solidFill>
                <a:latin typeface="Ibarra Real Nova Bold"/>
                <a:ea typeface="Ibarra Real Nova Bold"/>
                <a:cs typeface="Ibarra Real Nova Bold"/>
                <a:sym typeface="Ibarra Real Nova Bold"/>
              </a:rPr>
              <a:t>You are not alone.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false" rot="5400000">
            <a:off x="-4271986" y="390565"/>
            <a:ext cx="15630264" cy="14399381"/>
          </a:xfrm>
          <a:custGeom>
            <a:avLst/>
            <a:gdLst/>
            <a:ahLst/>
            <a:cxnLst/>
            <a:rect r="r" b="b" t="t" l="l"/>
            <a:pathLst>
              <a:path h="14399381" w="15630264">
                <a:moveTo>
                  <a:pt x="15630264" y="0"/>
                </a:moveTo>
                <a:lnTo>
                  <a:pt x="0" y="0"/>
                </a:lnTo>
                <a:lnTo>
                  <a:pt x="0" y="14399381"/>
                </a:lnTo>
                <a:lnTo>
                  <a:pt x="15630264" y="14399381"/>
                </a:lnTo>
                <a:lnTo>
                  <a:pt x="15630264" y="0"/>
                </a:lnTo>
                <a:close/>
              </a:path>
            </a:pathLst>
          </a:custGeom>
          <a:blipFill>
            <a:blip r:embed="rId3">
              <a:alphaModFix amt="80000"/>
            </a:blip>
            <a:stretch>
              <a:fillRect l="0" t="0" r="0" b="0"/>
            </a:stretch>
          </a:blipFill>
        </p:spPr>
      </p:sp>
      <p:sp>
        <p:nvSpPr>
          <p:cNvPr name="Freeform 4" id="4"/>
          <p:cNvSpPr/>
          <p:nvPr/>
        </p:nvSpPr>
        <p:spPr>
          <a:xfrm flipH="true" flipV="false" rot="0">
            <a:off x="14978877" y="-5469345"/>
            <a:ext cx="10607535" cy="9772191"/>
          </a:xfrm>
          <a:custGeom>
            <a:avLst/>
            <a:gdLst/>
            <a:ahLst/>
            <a:cxnLst/>
            <a:rect r="r" b="b" t="t" l="l"/>
            <a:pathLst>
              <a:path h="9772191" w="10607535">
                <a:moveTo>
                  <a:pt x="10607535" y="0"/>
                </a:moveTo>
                <a:lnTo>
                  <a:pt x="0" y="0"/>
                </a:lnTo>
                <a:lnTo>
                  <a:pt x="0" y="9772192"/>
                </a:lnTo>
                <a:lnTo>
                  <a:pt x="10607535" y="9772192"/>
                </a:lnTo>
                <a:lnTo>
                  <a:pt x="10607535" y="0"/>
                </a:lnTo>
                <a:close/>
              </a:path>
            </a:pathLst>
          </a:custGeom>
          <a:blipFill>
            <a:blip r:embed="rId3">
              <a:alphaModFix amt="80000"/>
            </a:blip>
            <a:stretch>
              <a:fillRect l="0" t="0" r="0" b="0"/>
            </a:stretch>
          </a:blipFill>
        </p:spPr>
      </p:sp>
      <p:sp>
        <p:nvSpPr>
          <p:cNvPr name="Freeform 5" id="5"/>
          <p:cNvSpPr/>
          <p:nvPr/>
        </p:nvSpPr>
        <p:spPr>
          <a:xfrm flipH="false" flipV="false" rot="5400000">
            <a:off x="-3893917" y="3893917"/>
            <a:ext cx="10247149" cy="2459316"/>
          </a:xfrm>
          <a:custGeom>
            <a:avLst/>
            <a:gdLst/>
            <a:ahLst/>
            <a:cxnLst/>
            <a:rect r="r" b="b" t="t" l="l"/>
            <a:pathLst>
              <a:path h="2459316" w="10247149">
                <a:moveTo>
                  <a:pt x="0" y="0"/>
                </a:moveTo>
                <a:lnTo>
                  <a:pt x="10247149" y="0"/>
                </a:lnTo>
                <a:lnTo>
                  <a:pt x="10247149" y="2459315"/>
                </a:lnTo>
                <a:lnTo>
                  <a:pt x="0" y="2459315"/>
                </a:lnTo>
                <a:lnTo>
                  <a:pt x="0" y="0"/>
                </a:lnTo>
                <a:close/>
              </a:path>
            </a:pathLst>
          </a:custGeom>
          <a:blipFill>
            <a:blip r:embed="rId4"/>
            <a:stretch>
              <a:fillRect l="0" t="0" r="0" b="0"/>
            </a:stretch>
          </a:blipFill>
        </p:spPr>
      </p:sp>
      <p:sp>
        <p:nvSpPr>
          <p:cNvPr name="Freeform 6" id="6"/>
          <p:cNvSpPr/>
          <p:nvPr/>
        </p:nvSpPr>
        <p:spPr>
          <a:xfrm flipH="false" flipV="false" rot="0">
            <a:off x="14498045" y="6129829"/>
            <a:ext cx="3789955" cy="4157171"/>
          </a:xfrm>
          <a:custGeom>
            <a:avLst/>
            <a:gdLst/>
            <a:ahLst/>
            <a:cxnLst/>
            <a:rect r="r" b="b" t="t" l="l"/>
            <a:pathLst>
              <a:path h="4157171" w="3789955">
                <a:moveTo>
                  <a:pt x="0" y="0"/>
                </a:moveTo>
                <a:lnTo>
                  <a:pt x="3789955" y="0"/>
                </a:lnTo>
                <a:lnTo>
                  <a:pt x="3789955" y="4157171"/>
                </a:lnTo>
                <a:lnTo>
                  <a:pt x="0" y="4157171"/>
                </a:lnTo>
                <a:lnTo>
                  <a:pt x="0" y="0"/>
                </a:lnTo>
                <a:close/>
              </a:path>
            </a:pathLst>
          </a:custGeom>
          <a:blipFill>
            <a:blip r:embed="rId5"/>
            <a:stretch>
              <a:fillRect l="0" t="0" r="0" b="0"/>
            </a:stretch>
          </a:blipFill>
        </p:spPr>
      </p:sp>
      <p:sp>
        <p:nvSpPr>
          <p:cNvPr name="TextBox 7" id="7"/>
          <p:cNvSpPr txBox="true"/>
          <p:nvPr/>
        </p:nvSpPr>
        <p:spPr>
          <a:xfrm rot="0">
            <a:off x="4430962" y="2954338"/>
            <a:ext cx="9426076" cy="4311650"/>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Dear parent,</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You are doing a great job!</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There are a lot of us out there and school refusal/anxiety is not uncommon these days.</a:t>
            </a:r>
          </a:p>
          <a:p>
            <a:pPr algn="ctr" marL="0" indent="0" lvl="0">
              <a:lnSpc>
                <a:spcPts val="4900"/>
              </a:lnSpc>
            </a:pPr>
            <a:r>
              <a:rPr lang="en-US" b="true" sz="3500" spc="525">
                <a:solidFill>
                  <a:srgbClr val="3A6D8C"/>
                </a:solidFill>
                <a:latin typeface="Ibarra Real Nova Bold"/>
                <a:ea typeface="Ibarra Real Nova Bold"/>
                <a:cs typeface="Ibarra Real Nova Bold"/>
                <a:sym typeface="Ibarra Real Nova Bold"/>
              </a:rPr>
              <a:t>Don’t forget to look after yourself and good luck for the future.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false" rot="5400000">
            <a:off x="-4271986" y="390565"/>
            <a:ext cx="15630264" cy="14399381"/>
          </a:xfrm>
          <a:custGeom>
            <a:avLst/>
            <a:gdLst/>
            <a:ahLst/>
            <a:cxnLst/>
            <a:rect r="r" b="b" t="t" l="l"/>
            <a:pathLst>
              <a:path h="14399381" w="15630264">
                <a:moveTo>
                  <a:pt x="15630264" y="0"/>
                </a:moveTo>
                <a:lnTo>
                  <a:pt x="0" y="0"/>
                </a:lnTo>
                <a:lnTo>
                  <a:pt x="0" y="14399381"/>
                </a:lnTo>
                <a:lnTo>
                  <a:pt x="15630264" y="14399381"/>
                </a:lnTo>
                <a:lnTo>
                  <a:pt x="15630264" y="0"/>
                </a:lnTo>
                <a:close/>
              </a:path>
            </a:pathLst>
          </a:custGeom>
          <a:blipFill>
            <a:blip r:embed="rId3">
              <a:alphaModFix amt="80000"/>
            </a:blip>
            <a:stretch>
              <a:fillRect l="0" t="0" r="0" b="0"/>
            </a:stretch>
          </a:blipFill>
        </p:spPr>
      </p:sp>
      <p:sp>
        <p:nvSpPr>
          <p:cNvPr name="Freeform 4" id="4"/>
          <p:cNvSpPr/>
          <p:nvPr/>
        </p:nvSpPr>
        <p:spPr>
          <a:xfrm flipH="true" flipV="false" rot="0">
            <a:off x="14978877" y="-5469345"/>
            <a:ext cx="10607535" cy="9772191"/>
          </a:xfrm>
          <a:custGeom>
            <a:avLst/>
            <a:gdLst/>
            <a:ahLst/>
            <a:cxnLst/>
            <a:rect r="r" b="b" t="t" l="l"/>
            <a:pathLst>
              <a:path h="9772191" w="10607535">
                <a:moveTo>
                  <a:pt x="10607535" y="0"/>
                </a:moveTo>
                <a:lnTo>
                  <a:pt x="0" y="0"/>
                </a:lnTo>
                <a:lnTo>
                  <a:pt x="0" y="9772192"/>
                </a:lnTo>
                <a:lnTo>
                  <a:pt x="10607535" y="9772192"/>
                </a:lnTo>
                <a:lnTo>
                  <a:pt x="10607535" y="0"/>
                </a:lnTo>
                <a:close/>
              </a:path>
            </a:pathLst>
          </a:custGeom>
          <a:blipFill>
            <a:blip r:embed="rId3">
              <a:alphaModFix amt="80000"/>
            </a:blip>
            <a:stretch>
              <a:fillRect l="0" t="0" r="0" b="0"/>
            </a:stretch>
          </a:blipFill>
        </p:spPr>
      </p:sp>
      <p:sp>
        <p:nvSpPr>
          <p:cNvPr name="Freeform 5" id="5"/>
          <p:cNvSpPr/>
          <p:nvPr/>
        </p:nvSpPr>
        <p:spPr>
          <a:xfrm flipH="false" flipV="false" rot="5400000">
            <a:off x="-3893917" y="3893917"/>
            <a:ext cx="10247149" cy="2459316"/>
          </a:xfrm>
          <a:custGeom>
            <a:avLst/>
            <a:gdLst/>
            <a:ahLst/>
            <a:cxnLst/>
            <a:rect r="r" b="b" t="t" l="l"/>
            <a:pathLst>
              <a:path h="2459316" w="10247149">
                <a:moveTo>
                  <a:pt x="0" y="0"/>
                </a:moveTo>
                <a:lnTo>
                  <a:pt x="10247149" y="0"/>
                </a:lnTo>
                <a:lnTo>
                  <a:pt x="10247149" y="2459315"/>
                </a:lnTo>
                <a:lnTo>
                  <a:pt x="0" y="2459315"/>
                </a:lnTo>
                <a:lnTo>
                  <a:pt x="0" y="0"/>
                </a:lnTo>
                <a:close/>
              </a:path>
            </a:pathLst>
          </a:custGeom>
          <a:blipFill>
            <a:blip r:embed="rId4"/>
            <a:stretch>
              <a:fillRect l="0" t="0" r="0" b="0"/>
            </a:stretch>
          </a:blipFill>
        </p:spPr>
      </p:sp>
      <p:sp>
        <p:nvSpPr>
          <p:cNvPr name="Freeform 6" id="6"/>
          <p:cNvSpPr/>
          <p:nvPr/>
        </p:nvSpPr>
        <p:spPr>
          <a:xfrm flipH="false" flipV="false" rot="0">
            <a:off x="14498045" y="6129829"/>
            <a:ext cx="3789955" cy="4157171"/>
          </a:xfrm>
          <a:custGeom>
            <a:avLst/>
            <a:gdLst/>
            <a:ahLst/>
            <a:cxnLst/>
            <a:rect r="r" b="b" t="t" l="l"/>
            <a:pathLst>
              <a:path h="4157171" w="3789955">
                <a:moveTo>
                  <a:pt x="0" y="0"/>
                </a:moveTo>
                <a:lnTo>
                  <a:pt x="3789955" y="0"/>
                </a:lnTo>
                <a:lnTo>
                  <a:pt x="3789955" y="4157171"/>
                </a:lnTo>
                <a:lnTo>
                  <a:pt x="0" y="4157171"/>
                </a:lnTo>
                <a:lnTo>
                  <a:pt x="0" y="0"/>
                </a:lnTo>
                <a:close/>
              </a:path>
            </a:pathLst>
          </a:custGeom>
          <a:blipFill>
            <a:blip r:embed="rId5"/>
            <a:stretch>
              <a:fillRect l="0" t="0" r="0" b="0"/>
            </a:stretch>
          </a:blipFill>
        </p:spPr>
      </p:sp>
      <p:sp>
        <p:nvSpPr>
          <p:cNvPr name="TextBox 7" id="7"/>
          <p:cNvSpPr txBox="true"/>
          <p:nvPr/>
        </p:nvSpPr>
        <p:spPr>
          <a:xfrm rot="0">
            <a:off x="4430962" y="3263900"/>
            <a:ext cx="9426076" cy="3692525"/>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1.Even if your child’s behaviour is exteremnely violent, things can get better.</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2.It’s only gyprock.</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3.There is a paediatric dentist in Canberra, they are amazing.</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true" rot="5400000">
            <a:off x="11861139" y="-750043"/>
            <a:ext cx="15725215" cy="14486854"/>
          </a:xfrm>
          <a:custGeom>
            <a:avLst/>
            <a:gdLst/>
            <a:ahLst/>
            <a:cxnLst/>
            <a:rect r="r" b="b" t="t" l="l"/>
            <a:pathLst>
              <a:path h="14486854" w="15725215">
                <a:moveTo>
                  <a:pt x="15725215" y="14486854"/>
                </a:moveTo>
                <a:lnTo>
                  <a:pt x="0" y="14486854"/>
                </a:lnTo>
                <a:lnTo>
                  <a:pt x="0" y="0"/>
                </a:lnTo>
                <a:lnTo>
                  <a:pt x="15725215" y="0"/>
                </a:lnTo>
                <a:lnTo>
                  <a:pt x="15725215" y="14486854"/>
                </a:lnTo>
                <a:close/>
              </a:path>
            </a:pathLst>
          </a:custGeom>
          <a:blipFill>
            <a:blip r:embed="rId3">
              <a:alphaModFix amt="80000"/>
            </a:blip>
            <a:stretch>
              <a:fillRect l="0" t="0" r="0" b="0"/>
            </a:stretch>
          </a:blipFill>
        </p:spPr>
      </p:sp>
      <p:sp>
        <p:nvSpPr>
          <p:cNvPr name="Freeform 4" id="4"/>
          <p:cNvSpPr/>
          <p:nvPr/>
        </p:nvSpPr>
        <p:spPr>
          <a:xfrm flipH="false" flipV="false" rot="0">
            <a:off x="10449425" y="7772311"/>
            <a:ext cx="10637148" cy="2552916"/>
          </a:xfrm>
          <a:custGeom>
            <a:avLst/>
            <a:gdLst/>
            <a:ahLst/>
            <a:cxnLst/>
            <a:rect r="r" b="b" t="t" l="l"/>
            <a:pathLst>
              <a:path h="2552916" w="10637148">
                <a:moveTo>
                  <a:pt x="0" y="0"/>
                </a:moveTo>
                <a:lnTo>
                  <a:pt x="10637149" y="0"/>
                </a:lnTo>
                <a:lnTo>
                  <a:pt x="10637149" y="2552916"/>
                </a:lnTo>
                <a:lnTo>
                  <a:pt x="0" y="2552916"/>
                </a:lnTo>
                <a:lnTo>
                  <a:pt x="0" y="0"/>
                </a:lnTo>
                <a:close/>
              </a:path>
            </a:pathLst>
          </a:custGeom>
          <a:blipFill>
            <a:blip r:embed="rId4"/>
            <a:stretch>
              <a:fillRect l="0" t="0" r="0" b="0"/>
            </a:stretch>
          </a:blipFill>
        </p:spPr>
      </p:sp>
      <p:sp>
        <p:nvSpPr>
          <p:cNvPr name="TextBox 5" id="5"/>
          <p:cNvSpPr txBox="true"/>
          <p:nvPr/>
        </p:nvSpPr>
        <p:spPr>
          <a:xfrm rot="0">
            <a:off x="4430962" y="2025650"/>
            <a:ext cx="9426076" cy="6169025"/>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Initially, it might feel like this is a permanent condition and life will remain the same as it is now.</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Thing can most definitely change and improve.</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Measure improvement in months, not days and weeks, embrace positive change and remain calm and patient for future improvements.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true" rot="0">
            <a:off x="-619246" y="6075148"/>
            <a:ext cx="18907246" cy="5352309"/>
          </a:xfrm>
          <a:custGeom>
            <a:avLst/>
            <a:gdLst/>
            <a:ahLst/>
            <a:cxnLst/>
            <a:rect r="r" b="b" t="t" l="l"/>
            <a:pathLst>
              <a:path h="5352309" w="18907246">
                <a:moveTo>
                  <a:pt x="18907246" y="5352309"/>
                </a:moveTo>
                <a:lnTo>
                  <a:pt x="0" y="5352309"/>
                </a:lnTo>
                <a:lnTo>
                  <a:pt x="0" y="0"/>
                </a:lnTo>
                <a:lnTo>
                  <a:pt x="18907246" y="0"/>
                </a:lnTo>
                <a:lnTo>
                  <a:pt x="18907246" y="5352309"/>
                </a:lnTo>
                <a:close/>
              </a:path>
            </a:pathLst>
          </a:custGeom>
          <a:blipFill>
            <a:blip r:embed="rId3">
              <a:alphaModFix amt="70000"/>
            </a:blip>
            <a:stretch>
              <a:fillRect l="0" t="0" r="0" b="-32028"/>
            </a:stretch>
          </a:blipFill>
        </p:spPr>
      </p:sp>
      <p:sp>
        <p:nvSpPr>
          <p:cNvPr name="Freeform 4" id="4"/>
          <p:cNvSpPr/>
          <p:nvPr/>
        </p:nvSpPr>
        <p:spPr>
          <a:xfrm flipH="false" flipV="false" rot="0">
            <a:off x="0" y="7649313"/>
            <a:ext cx="18289270" cy="3101555"/>
          </a:xfrm>
          <a:custGeom>
            <a:avLst/>
            <a:gdLst/>
            <a:ahLst/>
            <a:cxnLst/>
            <a:rect r="r" b="b" t="t" l="l"/>
            <a:pathLst>
              <a:path h="3101555" w="18289270">
                <a:moveTo>
                  <a:pt x="0" y="0"/>
                </a:moveTo>
                <a:lnTo>
                  <a:pt x="18289270" y="0"/>
                </a:lnTo>
                <a:lnTo>
                  <a:pt x="18289270" y="3101556"/>
                </a:lnTo>
                <a:lnTo>
                  <a:pt x="0" y="3101556"/>
                </a:lnTo>
                <a:lnTo>
                  <a:pt x="0" y="0"/>
                </a:lnTo>
                <a:close/>
              </a:path>
            </a:pathLst>
          </a:custGeom>
          <a:blipFill>
            <a:blip r:embed="rId4"/>
            <a:stretch>
              <a:fillRect l="0" t="0" r="0" b="0"/>
            </a:stretch>
          </a:blipFill>
        </p:spPr>
      </p:sp>
      <p:sp>
        <p:nvSpPr>
          <p:cNvPr name="TextBox 5" id="5"/>
          <p:cNvSpPr txBox="true"/>
          <p:nvPr/>
        </p:nvSpPr>
        <p:spPr>
          <a:xfrm rot="0">
            <a:off x="4430962" y="3883025"/>
            <a:ext cx="9426076" cy="2454275"/>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You are not going through this alone. You will discover new strategies and ways to help encourage your child.</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true" rot="0">
            <a:off x="15625382" y="17323"/>
            <a:ext cx="2701517" cy="2963273"/>
          </a:xfrm>
          <a:custGeom>
            <a:avLst/>
            <a:gdLst/>
            <a:ahLst/>
            <a:cxnLst/>
            <a:rect r="r" b="b" t="t" l="l"/>
            <a:pathLst>
              <a:path h="2963273" w="2701517">
                <a:moveTo>
                  <a:pt x="0" y="2963273"/>
                </a:moveTo>
                <a:lnTo>
                  <a:pt x="2701518" y="2963273"/>
                </a:lnTo>
                <a:lnTo>
                  <a:pt x="2701518" y="0"/>
                </a:lnTo>
                <a:lnTo>
                  <a:pt x="0" y="0"/>
                </a:lnTo>
                <a:lnTo>
                  <a:pt x="0" y="2963273"/>
                </a:lnTo>
                <a:close/>
              </a:path>
            </a:pathLst>
          </a:custGeom>
          <a:blipFill>
            <a:blip r:embed="rId3"/>
            <a:stretch>
              <a:fillRect l="0" t="0" r="0" b="0"/>
            </a:stretch>
          </a:blipFill>
        </p:spPr>
      </p:sp>
      <p:sp>
        <p:nvSpPr>
          <p:cNvPr name="Freeform 4" id="4"/>
          <p:cNvSpPr/>
          <p:nvPr/>
        </p:nvSpPr>
        <p:spPr>
          <a:xfrm flipH="false" flipV="true" rot="0">
            <a:off x="-580346" y="7610845"/>
            <a:ext cx="18907246" cy="5352309"/>
          </a:xfrm>
          <a:custGeom>
            <a:avLst/>
            <a:gdLst/>
            <a:ahLst/>
            <a:cxnLst/>
            <a:rect r="r" b="b" t="t" l="l"/>
            <a:pathLst>
              <a:path h="5352309" w="18907246">
                <a:moveTo>
                  <a:pt x="0" y="5352310"/>
                </a:moveTo>
                <a:lnTo>
                  <a:pt x="18907246" y="5352310"/>
                </a:lnTo>
                <a:lnTo>
                  <a:pt x="18907246" y="0"/>
                </a:lnTo>
                <a:lnTo>
                  <a:pt x="0" y="0"/>
                </a:lnTo>
                <a:lnTo>
                  <a:pt x="0" y="5352310"/>
                </a:lnTo>
                <a:close/>
              </a:path>
            </a:pathLst>
          </a:custGeom>
          <a:blipFill>
            <a:blip r:embed="rId4"/>
            <a:stretch>
              <a:fillRect l="0" t="0" r="0" b="-32028"/>
            </a:stretch>
          </a:blipFill>
        </p:spPr>
      </p:sp>
      <p:sp>
        <p:nvSpPr>
          <p:cNvPr name="Freeform 5" id="5"/>
          <p:cNvSpPr/>
          <p:nvPr/>
        </p:nvSpPr>
        <p:spPr>
          <a:xfrm flipH="false" flipV="false" rot="0">
            <a:off x="15625382" y="7309820"/>
            <a:ext cx="2701517" cy="2963273"/>
          </a:xfrm>
          <a:custGeom>
            <a:avLst/>
            <a:gdLst/>
            <a:ahLst/>
            <a:cxnLst/>
            <a:rect r="r" b="b" t="t" l="l"/>
            <a:pathLst>
              <a:path h="2963273" w="2701517">
                <a:moveTo>
                  <a:pt x="0" y="0"/>
                </a:moveTo>
                <a:lnTo>
                  <a:pt x="2701518" y="0"/>
                </a:lnTo>
                <a:lnTo>
                  <a:pt x="2701518" y="2963273"/>
                </a:lnTo>
                <a:lnTo>
                  <a:pt x="0" y="2963273"/>
                </a:lnTo>
                <a:lnTo>
                  <a:pt x="0" y="0"/>
                </a:lnTo>
                <a:close/>
              </a:path>
            </a:pathLst>
          </a:custGeom>
          <a:blipFill>
            <a:blip r:embed="rId3"/>
            <a:stretch>
              <a:fillRect l="0" t="0" r="0" b="0"/>
            </a:stretch>
          </a:blipFill>
        </p:spPr>
      </p:sp>
      <p:sp>
        <p:nvSpPr>
          <p:cNvPr name="Freeform 6" id="6"/>
          <p:cNvSpPr/>
          <p:nvPr/>
        </p:nvSpPr>
        <p:spPr>
          <a:xfrm flipH="true" flipV="false" rot="0">
            <a:off x="0" y="7305428"/>
            <a:ext cx="2701517" cy="2963273"/>
          </a:xfrm>
          <a:custGeom>
            <a:avLst/>
            <a:gdLst/>
            <a:ahLst/>
            <a:cxnLst/>
            <a:rect r="r" b="b" t="t" l="l"/>
            <a:pathLst>
              <a:path h="2963273" w="2701517">
                <a:moveTo>
                  <a:pt x="2701517" y="0"/>
                </a:moveTo>
                <a:lnTo>
                  <a:pt x="0" y="0"/>
                </a:lnTo>
                <a:lnTo>
                  <a:pt x="0" y="2963273"/>
                </a:lnTo>
                <a:lnTo>
                  <a:pt x="2701517" y="2963273"/>
                </a:lnTo>
                <a:lnTo>
                  <a:pt x="2701517" y="0"/>
                </a:lnTo>
                <a:close/>
              </a:path>
            </a:pathLst>
          </a:custGeom>
          <a:blipFill>
            <a:blip r:embed="rId3"/>
            <a:stretch>
              <a:fillRect l="0" t="0" r="0" b="0"/>
            </a:stretch>
          </a:blipFill>
        </p:spPr>
      </p:sp>
      <p:sp>
        <p:nvSpPr>
          <p:cNvPr name="Freeform 7" id="7"/>
          <p:cNvSpPr/>
          <p:nvPr/>
        </p:nvSpPr>
        <p:spPr>
          <a:xfrm flipH="true" flipV="true" rot="0">
            <a:off x="0" y="12931"/>
            <a:ext cx="2701517" cy="2963273"/>
          </a:xfrm>
          <a:custGeom>
            <a:avLst/>
            <a:gdLst/>
            <a:ahLst/>
            <a:cxnLst/>
            <a:rect r="r" b="b" t="t" l="l"/>
            <a:pathLst>
              <a:path h="2963273" w="2701517">
                <a:moveTo>
                  <a:pt x="2701517" y="2963273"/>
                </a:moveTo>
                <a:lnTo>
                  <a:pt x="0" y="2963273"/>
                </a:lnTo>
                <a:lnTo>
                  <a:pt x="0" y="0"/>
                </a:lnTo>
                <a:lnTo>
                  <a:pt x="2701517" y="0"/>
                </a:lnTo>
                <a:lnTo>
                  <a:pt x="2701517" y="2963273"/>
                </a:lnTo>
                <a:close/>
              </a:path>
            </a:pathLst>
          </a:custGeom>
          <a:blipFill>
            <a:blip r:embed="rId3"/>
            <a:stretch>
              <a:fillRect l="0" t="0" r="0" b="0"/>
            </a:stretch>
          </a:blipFill>
        </p:spPr>
      </p:sp>
      <p:sp>
        <p:nvSpPr>
          <p:cNvPr name="TextBox 8" id="8"/>
          <p:cNvSpPr txBox="true"/>
          <p:nvPr/>
        </p:nvSpPr>
        <p:spPr>
          <a:xfrm rot="0">
            <a:off x="4430962" y="787400"/>
            <a:ext cx="9426076" cy="8645525"/>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Dear parent,</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I hope that you will gain a new confidence in your parenting and some skills to help you out.</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I hope you learn you are not alone and that there are many parents going through a similar situation.</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May you learn that whatever your child is or isn’t doing right now, it can be changed. It may take a while and might move in tiny baby steps, but changing some things you do and say will impact your child. </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All the best.</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false" rot="0">
            <a:off x="-4341780" y="-6267555"/>
            <a:ext cx="10607535" cy="9772191"/>
          </a:xfrm>
          <a:custGeom>
            <a:avLst/>
            <a:gdLst/>
            <a:ahLst/>
            <a:cxnLst/>
            <a:rect r="r" b="b" t="t" l="l"/>
            <a:pathLst>
              <a:path h="9772191" w="10607535">
                <a:moveTo>
                  <a:pt x="10607535" y="0"/>
                </a:moveTo>
                <a:lnTo>
                  <a:pt x="0" y="0"/>
                </a:lnTo>
                <a:lnTo>
                  <a:pt x="0" y="9772191"/>
                </a:lnTo>
                <a:lnTo>
                  <a:pt x="10607535" y="9772191"/>
                </a:lnTo>
                <a:lnTo>
                  <a:pt x="10607535" y="0"/>
                </a:lnTo>
                <a:close/>
              </a:path>
            </a:pathLst>
          </a:custGeom>
          <a:blipFill>
            <a:blip r:embed="rId3">
              <a:alphaModFix amt="80000"/>
            </a:blip>
            <a:stretch>
              <a:fillRect l="0" t="0" r="0" b="0"/>
            </a:stretch>
          </a:blipFill>
        </p:spPr>
      </p:sp>
      <p:sp>
        <p:nvSpPr>
          <p:cNvPr name="Freeform 4" id="4"/>
          <p:cNvSpPr/>
          <p:nvPr/>
        </p:nvSpPr>
        <p:spPr>
          <a:xfrm flipH="false" flipV="true" rot="5400000">
            <a:off x="11934768" y="3893917"/>
            <a:ext cx="10247149" cy="2459316"/>
          </a:xfrm>
          <a:custGeom>
            <a:avLst/>
            <a:gdLst/>
            <a:ahLst/>
            <a:cxnLst/>
            <a:rect r="r" b="b" t="t" l="l"/>
            <a:pathLst>
              <a:path h="2459316" w="10247149">
                <a:moveTo>
                  <a:pt x="0" y="2459315"/>
                </a:moveTo>
                <a:lnTo>
                  <a:pt x="10247149" y="2459315"/>
                </a:lnTo>
                <a:lnTo>
                  <a:pt x="10247149" y="0"/>
                </a:lnTo>
                <a:lnTo>
                  <a:pt x="0" y="0"/>
                </a:lnTo>
                <a:lnTo>
                  <a:pt x="0" y="2459315"/>
                </a:lnTo>
                <a:close/>
              </a:path>
            </a:pathLst>
          </a:custGeom>
          <a:blipFill>
            <a:blip r:embed="rId4"/>
            <a:stretch>
              <a:fillRect l="0" t="0" r="0" b="0"/>
            </a:stretch>
          </a:blipFill>
        </p:spPr>
      </p:sp>
      <p:sp>
        <p:nvSpPr>
          <p:cNvPr name="TextBox 5" id="5"/>
          <p:cNvSpPr txBox="true"/>
          <p:nvPr/>
        </p:nvSpPr>
        <p:spPr>
          <a:xfrm rot="0">
            <a:off x="4430962" y="2954338"/>
            <a:ext cx="9426076" cy="4311650"/>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A word of hope for you and your family.</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You are not alone! Talk to people, you might be surprised how many people understand what you are going through or have been through themselves.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285052" y="-1292422"/>
            <a:ext cx="18907246" cy="7066583"/>
          </a:xfrm>
          <a:custGeom>
            <a:avLst/>
            <a:gdLst/>
            <a:ahLst/>
            <a:cxnLst/>
            <a:rect r="r" b="b" t="t" l="l"/>
            <a:pathLst>
              <a:path h="7066583" w="18907246">
                <a:moveTo>
                  <a:pt x="0" y="0"/>
                </a:moveTo>
                <a:lnTo>
                  <a:pt x="18907246" y="0"/>
                </a:lnTo>
                <a:lnTo>
                  <a:pt x="18907246" y="7066584"/>
                </a:lnTo>
                <a:lnTo>
                  <a:pt x="0" y="7066584"/>
                </a:lnTo>
                <a:lnTo>
                  <a:pt x="0" y="0"/>
                </a:lnTo>
                <a:close/>
              </a:path>
            </a:pathLst>
          </a:custGeom>
          <a:blipFill>
            <a:blip r:embed="rId3"/>
            <a:stretch>
              <a:fillRect l="0" t="0" r="0" b="0"/>
            </a:stretch>
          </a:blipFill>
        </p:spPr>
      </p:sp>
      <p:sp>
        <p:nvSpPr>
          <p:cNvPr name="Freeform 4" id="4"/>
          <p:cNvSpPr/>
          <p:nvPr/>
        </p:nvSpPr>
        <p:spPr>
          <a:xfrm flipH="false" flipV="true" rot="0">
            <a:off x="-285052" y="7240226"/>
            <a:ext cx="18907246" cy="4969857"/>
          </a:xfrm>
          <a:custGeom>
            <a:avLst/>
            <a:gdLst/>
            <a:ahLst/>
            <a:cxnLst/>
            <a:rect r="r" b="b" t="t" l="l"/>
            <a:pathLst>
              <a:path h="4969857" w="18907246">
                <a:moveTo>
                  <a:pt x="0" y="4969857"/>
                </a:moveTo>
                <a:lnTo>
                  <a:pt x="18907246" y="4969857"/>
                </a:lnTo>
                <a:lnTo>
                  <a:pt x="18907246" y="0"/>
                </a:lnTo>
                <a:lnTo>
                  <a:pt x="0" y="0"/>
                </a:lnTo>
                <a:lnTo>
                  <a:pt x="0" y="4969857"/>
                </a:lnTo>
                <a:close/>
              </a:path>
            </a:pathLst>
          </a:custGeom>
          <a:blipFill>
            <a:blip r:embed="rId3"/>
            <a:stretch>
              <a:fillRect l="0" t="0" r="0" b="-42188"/>
            </a:stretch>
          </a:blipFill>
        </p:spPr>
      </p:sp>
      <p:sp>
        <p:nvSpPr>
          <p:cNvPr name="Freeform 5" id="5"/>
          <p:cNvSpPr/>
          <p:nvPr/>
        </p:nvSpPr>
        <p:spPr>
          <a:xfrm flipH="false" flipV="true" rot="0">
            <a:off x="14978877" y="18311"/>
            <a:ext cx="3309123" cy="3629751"/>
          </a:xfrm>
          <a:custGeom>
            <a:avLst/>
            <a:gdLst/>
            <a:ahLst/>
            <a:cxnLst/>
            <a:rect r="r" b="b" t="t" l="l"/>
            <a:pathLst>
              <a:path h="3629751" w="3309123">
                <a:moveTo>
                  <a:pt x="0" y="3629750"/>
                </a:moveTo>
                <a:lnTo>
                  <a:pt x="3309123" y="3629750"/>
                </a:lnTo>
                <a:lnTo>
                  <a:pt x="3309123" y="0"/>
                </a:lnTo>
                <a:lnTo>
                  <a:pt x="0" y="0"/>
                </a:lnTo>
                <a:lnTo>
                  <a:pt x="0" y="3629750"/>
                </a:lnTo>
                <a:close/>
              </a:path>
            </a:pathLst>
          </a:custGeom>
          <a:blipFill>
            <a:blip r:embed="rId4"/>
            <a:stretch>
              <a:fillRect l="0" t="0" r="0" b="0"/>
            </a:stretch>
          </a:blipFill>
        </p:spPr>
      </p:sp>
      <p:sp>
        <p:nvSpPr>
          <p:cNvPr name="Freeform 6" id="6"/>
          <p:cNvSpPr/>
          <p:nvPr/>
        </p:nvSpPr>
        <p:spPr>
          <a:xfrm flipH="false" flipV="false" rot="0">
            <a:off x="14978877" y="6657249"/>
            <a:ext cx="3309123" cy="3629751"/>
          </a:xfrm>
          <a:custGeom>
            <a:avLst/>
            <a:gdLst/>
            <a:ahLst/>
            <a:cxnLst/>
            <a:rect r="r" b="b" t="t" l="l"/>
            <a:pathLst>
              <a:path h="3629751" w="3309123">
                <a:moveTo>
                  <a:pt x="0" y="0"/>
                </a:moveTo>
                <a:lnTo>
                  <a:pt x="3309123" y="0"/>
                </a:lnTo>
                <a:lnTo>
                  <a:pt x="3309123" y="3629751"/>
                </a:lnTo>
                <a:lnTo>
                  <a:pt x="0" y="3629751"/>
                </a:lnTo>
                <a:lnTo>
                  <a:pt x="0" y="0"/>
                </a:lnTo>
                <a:close/>
              </a:path>
            </a:pathLst>
          </a:custGeom>
          <a:blipFill>
            <a:blip r:embed="rId4"/>
            <a:stretch>
              <a:fillRect l="0" t="0" r="0" b="0"/>
            </a:stretch>
          </a:blipFill>
        </p:spPr>
      </p:sp>
      <p:sp>
        <p:nvSpPr>
          <p:cNvPr name="Freeform 7" id="7"/>
          <p:cNvSpPr/>
          <p:nvPr/>
        </p:nvSpPr>
        <p:spPr>
          <a:xfrm flipH="true" flipV="true" rot="0">
            <a:off x="0" y="12931"/>
            <a:ext cx="3309123" cy="3629751"/>
          </a:xfrm>
          <a:custGeom>
            <a:avLst/>
            <a:gdLst/>
            <a:ahLst/>
            <a:cxnLst/>
            <a:rect r="r" b="b" t="t" l="l"/>
            <a:pathLst>
              <a:path h="3629751" w="3309123">
                <a:moveTo>
                  <a:pt x="3309123" y="3629751"/>
                </a:moveTo>
                <a:lnTo>
                  <a:pt x="0" y="3629751"/>
                </a:lnTo>
                <a:lnTo>
                  <a:pt x="0" y="0"/>
                </a:lnTo>
                <a:lnTo>
                  <a:pt x="3309123" y="0"/>
                </a:lnTo>
                <a:lnTo>
                  <a:pt x="3309123" y="3629751"/>
                </a:lnTo>
                <a:close/>
              </a:path>
            </a:pathLst>
          </a:custGeom>
          <a:blipFill>
            <a:blip r:embed="rId4"/>
            <a:stretch>
              <a:fillRect l="0" t="0" r="0" b="0"/>
            </a:stretch>
          </a:blipFill>
        </p:spPr>
      </p:sp>
      <p:sp>
        <p:nvSpPr>
          <p:cNvPr name="Freeform 8" id="8"/>
          <p:cNvSpPr/>
          <p:nvPr/>
        </p:nvSpPr>
        <p:spPr>
          <a:xfrm flipH="true" flipV="false" rot="0">
            <a:off x="0" y="6651870"/>
            <a:ext cx="3309123" cy="3629751"/>
          </a:xfrm>
          <a:custGeom>
            <a:avLst/>
            <a:gdLst/>
            <a:ahLst/>
            <a:cxnLst/>
            <a:rect r="r" b="b" t="t" l="l"/>
            <a:pathLst>
              <a:path h="3629751" w="3309123">
                <a:moveTo>
                  <a:pt x="3309123" y="0"/>
                </a:moveTo>
                <a:lnTo>
                  <a:pt x="0" y="0"/>
                </a:lnTo>
                <a:lnTo>
                  <a:pt x="0" y="3629750"/>
                </a:lnTo>
                <a:lnTo>
                  <a:pt x="3309123" y="3629750"/>
                </a:lnTo>
                <a:lnTo>
                  <a:pt x="3309123" y="0"/>
                </a:lnTo>
                <a:close/>
              </a:path>
            </a:pathLst>
          </a:custGeom>
          <a:blipFill>
            <a:blip r:embed="rId4"/>
            <a:stretch>
              <a:fillRect l="0" t="0" r="0" b="0"/>
            </a:stretch>
          </a:blipFill>
        </p:spPr>
      </p:sp>
      <p:sp>
        <p:nvSpPr>
          <p:cNvPr name="TextBox 9" id="9"/>
          <p:cNvSpPr txBox="true"/>
          <p:nvPr/>
        </p:nvSpPr>
        <p:spPr>
          <a:xfrm rot="0">
            <a:off x="4430962" y="3263900"/>
            <a:ext cx="9426076" cy="3692525"/>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Dear parents,</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I’ve learned that nothing stays the same. Even the tiniest strength and the smallest new skill can help us inch forward toward lasting change.</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Keep going and good luck!</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true" rot="0">
            <a:off x="0" y="12931"/>
            <a:ext cx="4528105" cy="6365788"/>
          </a:xfrm>
          <a:custGeom>
            <a:avLst/>
            <a:gdLst/>
            <a:ahLst/>
            <a:cxnLst/>
            <a:rect r="r" b="b" t="t" l="l"/>
            <a:pathLst>
              <a:path h="6365788" w="4528105">
                <a:moveTo>
                  <a:pt x="4528105" y="6365788"/>
                </a:moveTo>
                <a:lnTo>
                  <a:pt x="0" y="6365788"/>
                </a:lnTo>
                <a:lnTo>
                  <a:pt x="0" y="0"/>
                </a:lnTo>
                <a:lnTo>
                  <a:pt x="4528105" y="0"/>
                </a:lnTo>
                <a:lnTo>
                  <a:pt x="4528105" y="6365788"/>
                </a:lnTo>
                <a:close/>
              </a:path>
            </a:pathLst>
          </a:custGeom>
          <a:blipFill>
            <a:blip r:embed="rId3"/>
            <a:stretch>
              <a:fillRect l="-28165" t="0" r="0" b="0"/>
            </a:stretch>
          </a:blipFill>
        </p:spPr>
      </p:sp>
      <p:sp>
        <p:nvSpPr>
          <p:cNvPr name="Freeform 4" id="4"/>
          <p:cNvSpPr/>
          <p:nvPr/>
        </p:nvSpPr>
        <p:spPr>
          <a:xfrm flipH="true" flipV="true" rot="5400000">
            <a:off x="-9279845" y="-5080412"/>
            <a:ext cx="15725215" cy="14486854"/>
          </a:xfrm>
          <a:custGeom>
            <a:avLst/>
            <a:gdLst/>
            <a:ahLst/>
            <a:cxnLst/>
            <a:rect r="r" b="b" t="t" l="l"/>
            <a:pathLst>
              <a:path h="14486854" w="15725215">
                <a:moveTo>
                  <a:pt x="15725215" y="14486854"/>
                </a:moveTo>
                <a:lnTo>
                  <a:pt x="0" y="14486854"/>
                </a:lnTo>
                <a:lnTo>
                  <a:pt x="0" y="0"/>
                </a:lnTo>
                <a:lnTo>
                  <a:pt x="15725215" y="0"/>
                </a:lnTo>
                <a:lnTo>
                  <a:pt x="15725215" y="14486854"/>
                </a:lnTo>
                <a:close/>
              </a:path>
            </a:pathLst>
          </a:custGeom>
          <a:blipFill>
            <a:blip r:embed="rId4">
              <a:alphaModFix amt="80000"/>
            </a:blip>
            <a:stretch>
              <a:fillRect l="0" t="0" r="0" b="0"/>
            </a:stretch>
          </a:blipFill>
        </p:spPr>
      </p:sp>
      <p:sp>
        <p:nvSpPr>
          <p:cNvPr name="Freeform 5" id="5"/>
          <p:cNvSpPr/>
          <p:nvPr/>
        </p:nvSpPr>
        <p:spPr>
          <a:xfrm flipH="true" flipV="true" rot="5400000">
            <a:off x="11205912" y="-1962213"/>
            <a:ext cx="15725215" cy="14486854"/>
          </a:xfrm>
          <a:custGeom>
            <a:avLst/>
            <a:gdLst/>
            <a:ahLst/>
            <a:cxnLst/>
            <a:rect r="r" b="b" t="t" l="l"/>
            <a:pathLst>
              <a:path h="14486854" w="15725215">
                <a:moveTo>
                  <a:pt x="15725215" y="14486854"/>
                </a:moveTo>
                <a:lnTo>
                  <a:pt x="0" y="14486854"/>
                </a:lnTo>
                <a:lnTo>
                  <a:pt x="0" y="0"/>
                </a:lnTo>
                <a:lnTo>
                  <a:pt x="15725215" y="0"/>
                </a:lnTo>
                <a:lnTo>
                  <a:pt x="15725215" y="14486854"/>
                </a:lnTo>
                <a:close/>
              </a:path>
            </a:pathLst>
          </a:custGeom>
          <a:blipFill>
            <a:blip r:embed="rId4">
              <a:alphaModFix amt="80000"/>
            </a:blip>
            <a:stretch>
              <a:fillRect l="0" t="0" r="0" b="0"/>
            </a:stretch>
          </a:blipFill>
        </p:spPr>
      </p:sp>
      <p:sp>
        <p:nvSpPr>
          <p:cNvPr name="Freeform 6" id="6"/>
          <p:cNvSpPr/>
          <p:nvPr/>
        </p:nvSpPr>
        <p:spPr>
          <a:xfrm flipH="false" flipV="false" rot="0">
            <a:off x="10449425" y="7772311"/>
            <a:ext cx="10637148" cy="2552916"/>
          </a:xfrm>
          <a:custGeom>
            <a:avLst/>
            <a:gdLst/>
            <a:ahLst/>
            <a:cxnLst/>
            <a:rect r="r" b="b" t="t" l="l"/>
            <a:pathLst>
              <a:path h="2552916" w="10637148">
                <a:moveTo>
                  <a:pt x="0" y="0"/>
                </a:moveTo>
                <a:lnTo>
                  <a:pt x="10637149" y="0"/>
                </a:lnTo>
                <a:lnTo>
                  <a:pt x="10637149" y="2552916"/>
                </a:lnTo>
                <a:lnTo>
                  <a:pt x="0" y="2552916"/>
                </a:lnTo>
                <a:lnTo>
                  <a:pt x="0" y="0"/>
                </a:lnTo>
                <a:close/>
              </a:path>
            </a:pathLst>
          </a:custGeom>
          <a:blipFill>
            <a:blip r:embed="rId5"/>
            <a:stretch>
              <a:fillRect l="0" t="0" r="0" b="0"/>
            </a:stretch>
          </a:blipFill>
        </p:spPr>
      </p:sp>
      <p:sp>
        <p:nvSpPr>
          <p:cNvPr name="TextBox 7" id="7"/>
          <p:cNvSpPr txBox="true"/>
          <p:nvPr/>
        </p:nvSpPr>
        <p:spPr>
          <a:xfrm rot="0">
            <a:off x="4455533" y="3259545"/>
            <a:ext cx="9426076" cy="4311650"/>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I know this is tough right now...</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Things will get better, don’t give up hope!</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We are all in this together, you are not alone.</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Don’t forget to look after yourself, you matter so much.</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false" rot="0">
            <a:off x="-1449924" y="5143500"/>
            <a:ext cx="9910758" cy="8907294"/>
          </a:xfrm>
          <a:custGeom>
            <a:avLst/>
            <a:gdLst/>
            <a:ahLst/>
            <a:cxnLst/>
            <a:rect r="r" b="b" t="t" l="l"/>
            <a:pathLst>
              <a:path h="8907294" w="9910758">
                <a:moveTo>
                  <a:pt x="9910758" y="0"/>
                </a:moveTo>
                <a:lnTo>
                  <a:pt x="0" y="0"/>
                </a:lnTo>
                <a:lnTo>
                  <a:pt x="0" y="8907294"/>
                </a:lnTo>
                <a:lnTo>
                  <a:pt x="9910758" y="8907294"/>
                </a:lnTo>
                <a:lnTo>
                  <a:pt x="9910758" y="0"/>
                </a:lnTo>
                <a:close/>
              </a:path>
            </a:pathLst>
          </a:custGeom>
          <a:blipFill>
            <a:blip r:embed="rId3"/>
            <a:stretch>
              <a:fillRect l="0" t="0" r="0" b="0"/>
            </a:stretch>
          </a:blipFill>
        </p:spPr>
      </p:sp>
      <p:sp>
        <p:nvSpPr>
          <p:cNvPr name="Freeform 4" id="4"/>
          <p:cNvSpPr/>
          <p:nvPr/>
        </p:nvSpPr>
        <p:spPr>
          <a:xfrm flipH="true" flipV="false" rot="0">
            <a:off x="10228247" y="5143500"/>
            <a:ext cx="10428213" cy="13110378"/>
          </a:xfrm>
          <a:custGeom>
            <a:avLst/>
            <a:gdLst/>
            <a:ahLst/>
            <a:cxnLst/>
            <a:rect r="r" b="b" t="t" l="l"/>
            <a:pathLst>
              <a:path h="13110378" w="10428213">
                <a:moveTo>
                  <a:pt x="10428213" y="0"/>
                </a:moveTo>
                <a:lnTo>
                  <a:pt x="0" y="0"/>
                </a:lnTo>
                <a:lnTo>
                  <a:pt x="0" y="13110378"/>
                </a:lnTo>
                <a:lnTo>
                  <a:pt x="10428213" y="13110378"/>
                </a:lnTo>
                <a:lnTo>
                  <a:pt x="10428213" y="0"/>
                </a:lnTo>
                <a:close/>
              </a:path>
            </a:pathLst>
          </a:custGeom>
          <a:blipFill>
            <a:blip r:embed="rId4"/>
            <a:stretch>
              <a:fillRect l="0" t="0" r="0" b="0"/>
            </a:stretch>
          </a:blipFill>
        </p:spPr>
      </p:sp>
      <p:sp>
        <p:nvSpPr>
          <p:cNvPr name="Freeform 5" id="5"/>
          <p:cNvSpPr/>
          <p:nvPr/>
        </p:nvSpPr>
        <p:spPr>
          <a:xfrm flipH="false" flipV="false" rot="0">
            <a:off x="-1270" y="7420577"/>
            <a:ext cx="18289270" cy="3101555"/>
          </a:xfrm>
          <a:custGeom>
            <a:avLst/>
            <a:gdLst/>
            <a:ahLst/>
            <a:cxnLst/>
            <a:rect r="r" b="b" t="t" l="l"/>
            <a:pathLst>
              <a:path h="3101555" w="18289270">
                <a:moveTo>
                  <a:pt x="0" y="0"/>
                </a:moveTo>
                <a:lnTo>
                  <a:pt x="18289270" y="0"/>
                </a:lnTo>
                <a:lnTo>
                  <a:pt x="18289270" y="3101556"/>
                </a:lnTo>
                <a:lnTo>
                  <a:pt x="0" y="3101556"/>
                </a:lnTo>
                <a:lnTo>
                  <a:pt x="0" y="0"/>
                </a:lnTo>
                <a:close/>
              </a:path>
            </a:pathLst>
          </a:custGeom>
          <a:blipFill>
            <a:blip r:embed="rId5"/>
            <a:stretch>
              <a:fillRect l="0" t="0" r="0" b="0"/>
            </a:stretch>
          </a:blipFill>
        </p:spPr>
      </p:sp>
      <p:sp>
        <p:nvSpPr>
          <p:cNvPr name="TextBox 6" id="6"/>
          <p:cNvSpPr txBox="true"/>
          <p:nvPr/>
        </p:nvSpPr>
        <p:spPr>
          <a:xfrm rot="0">
            <a:off x="4430962" y="1251552"/>
            <a:ext cx="9426076" cy="6169025"/>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YOU GOT THIS!!!</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Don’t feel like a failure, you are not the only one. There are many of us out there experiencing the same thing.</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All of our journeys are slightly different, but also very much the same.</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GOOD LUCK,</a:t>
            </a:r>
          </a:p>
          <a:p>
            <a:pPr algn="ctr" marL="0" indent="0" lvl="0">
              <a:lnSpc>
                <a:spcPts val="4900"/>
              </a:lnSpc>
            </a:pPr>
            <a:r>
              <a:rPr lang="en-US" b="true" sz="3500" spc="525">
                <a:solidFill>
                  <a:srgbClr val="3A6D8C"/>
                </a:solidFill>
                <a:latin typeface="Ibarra Real Nova Bold"/>
                <a:ea typeface="Ibarra Real Nova Bold"/>
                <a:cs typeface="Ibarra Real Nova Bold"/>
                <a:sym typeface="Ibarra Real Nova Bold"/>
              </a:rPr>
              <a:t>YOU CAN DO THIS!!!</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true" rot="0">
            <a:off x="-619246" y="8050997"/>
            <a:ext cx="18907246" cy="5352309"/>
          </a:xfrm>
          <a:custGeom>
            <a:avLst/>
            <a:gdLst/>
            <a:ahLst/>
            <a:cxnLst/>
            <a:rect r="r" b="b" t="t" l="l"/>
            <a:pathLst>
              <a:path h="5352309" w="18907246">
                <a:moveTo>
                  <a:pt x="0" y="5352309"/>
                </a:moveTo>
                <a:lnTo>
                  <a:pt x="18907246" y="5352309"/>
                </a:lnTo>
                <a:lnTo>
                  <a:pt x="18907246" y="0"/>
                </a:lnTo>
                <a:lnTo>
                  <a:pt x="0" y="0"/>
                </a:lnTo>
                <a:lnTo>
                  <a:pt x="0" y="5352309"/>
                </a:lnTo>
                <a:close/>
              </a:path>
            </a:pathLst>
          </a:custGeom>
          <a:blipFill>
            <a:blip r:embed="rId3"/>
            <a:stretch>
              <a:fillRect l="0" t="0" r="0" b="-32028"/>
            </a:stretch>
          </a:blipFill>
        </p:spPr>
      </p:sp>
      <p:sp>
        <p:nvSpPr>
          <p:cNvPr name="Freeform 4" id="4"/>
          <p:cNvSpPr/>
          <p:nvPr/>
        </p:nvSpPr>
        <p:spPr>
          <a:xfrm flipH="false" flipV="false" rot="0">
            <a:off x="13393971" y="4926734"/>
            <a:ext cx="4894029" cy="5368222"/>
          </a:xfrm>
          <a:custGeom>
            <a:avLst/>
            <a:gdLst/>
            <a:ahLst/>
            <a:cxnLst/>
            <a:rect r="r" b="b" t="t" l="l"/>
            <a:pathLst>
              <a:path h="5368222" w="4894029">
                <a:moveTo>
                  <a:pt x="0" y="0"/>
                </a:moveTo>
                <a:lnTo>
                  <a:pt x="4894029" y="0"/>
                </a:lnTo>
                <a:lnTo>
                  <a:pt x="4894029" y="5368222"/>
                </a:lnTo>
                <a:lnTo>
                  <a:pt x="0" y="5368222"/>
                </a:lnTo>
                <a:lnTo>
                  <a:pt x="0" y="0"/>
                </a:lnTo>
                <a:close/>
              </a:path>
            </a:pathLst>
          </a:custGeom>
          <a:blipFill>
            <a:blip r:embed="rId4"/>
            <a:stretch>
              <a:fillRect l="0" t="0" r="0" b="0"/>
            </a:stretch>
          </a:blipFill>
        </p:spPr>
      </p:sp>
      <p:sp>
        <p:nvSpPr>
          <p:cNvPr name="Freeform 5" id="5"/>
          <p:cNvSpPr/>
          <p:nvPr/>
        </p:nvSpPr>
        <p:spPr>
          <a:xfrm flipH="true" flipV="false" rot="0">
            <a:off x="0" y="4918778"/>
            <a:ext cx="4894029" cy="5368222"/>
          </a:xfrm>
          <a:custGeom>
            <a:avLst/>
            <a:gdLst/>
            <a:ahLst/>
            <a:cxnLst/>
            <a:rect r="r" b="b" t="t" l="l"/>
            <a:pathLst>
              <a:path h="5368222" w="4894029">
                <a:moveTo>
                  <a:pt x="4894029" y="0"/>
                </a:moveTo>
                <a:lnTo>
                  <a:pt x="0" y="0"/>
                </a:lnTo>
                <a:lnTo>
                  <a:pt x="0" y="5368222"/>
                </a:lnTo>
                <a:lnTo>
                  <a:pt x="4894029" y="5368222"/>
                </a:lnTo>
                <a:lnTo>
                  <a:pt x="4894029" y="0"/>
                </a:lnTo>
                <a:close/>
              </a:path>
            </a:pathLst>
          </a:custGeom>
          <a:blipFill>
            <a:blip r:embed="rId4"/>
            <a:stretch>
              <a:fillRect l="0" t="0" r="0" b="0"/>
            </a:stretch>
          </a:blipFill>
        </p:spPr>
      </p:sp>
      <p:sp>
        <p:nvSpPr>
          <p:cNvPr name="Freeform 6" id="6"/>
          <p:cNvSpPr/>
          <p:nvPr/>
        </p:nvSpPr>
        <p:spPr>
          <a:xfrm flipH="false" flipV="false" rot="0">
            <a:off x="-309623" y="-455053"/>
            <a:ext cx="18907246" cy="7066583"/>
          </a:xfrm>
          <a:custGeom>
            <a:avLst/>
            <a:gdLst/>
            <a:ahLst/>
            <a:cxnLst/>
            <a:rect r="r" b="b" t="t" l="l"/>
            <a:pathLst>
              <a:path h="7066583" w="18907246">
                <a:moveTo>
                  <a:pt x="0" y="0"/>
                </a:moveTo>
                <a:lnTo>
                  <a:pt x="18907246" y="0"/>
                </a:lnTo>
                <a:lnTo>
                  <a:pt x="18907246" y="7066583"/>
                </a:lnTo>
                <a:lnTo>
                  <a:pt x="0" y="7066583"/>
                </a:lnTo>
                <a:lnTo>
                  <a:pt x="0" y="0"/>
                </a:lnTo>
                <a:close/>
              </a:path>
            </a:pathLst>
          </a:custGeom>
          <a:blipFill>
            <a:blip r:embed="rId3"/>
            <a:stretch>
              <a:fillRect l="0" t="0" r="0" b="0"/>
            </a:stretch>
          </a:blipFill>
        </p:spPr>
      </p:sp>
      <p:sp>
        <p:nvSpPr>
          <p:cNvPr name="Freeform 7" id="7"/>
          <p:cNvSpPr/>
          <p:nvPr/>
        </p:nvSpPr>
        <p:spPr>
          <a:xfrm flipH="false" flipV="true" rot="0">
            <a:off x="14978877" y="18311"/>
            <a:ext cx="3309123" cy="3629751"/>
          </a:xfrm>
          <a:custGeom>
            <a:avLst/>
            <a:gdLst/>
            <a:ahLst/>
            <a:cxnLst/>
            <a:rect r="r" b="b" t="t" l="l"/>
            <a:pathLst>
              <a:path h="3629751" w="3309123">
                <a:moveTo>
                  <a:pt x="0" y="3629750"/>
                </a:moveTo>
                <a:lnTo>
                  <a:pt x="3309123" y="3629750"/>
                </a:lnTo>
                <a:lnTo>
                  <a:pt x="3309123" y="0"/>
                </a:lnTo>
                <a:lnTo>
                  <a:pt x="0" y="0"/>
                </a:lnTo>
                <a:lnTo>
                  <a:pt x="0" y="3629750"/>
                </a:lnTo>
                <a:close/>
              </a:path>
            </a:pathLst>
          </a:custGeom>
          <a:blipFill>
            <a:blip r:embed="rId4"/>
            <a:stretch>
              <a:fillRect l="0" t="0" r="0" b="0"/>
            </a:stretch>
          </a:blipFill>
        </p:spPr>
      </p:sp>
      <p:sp>
        <p:nvSpPr>
          <p:cNvPr name="Freeform 8" id="8"/>
          <p:cNvSpPr/>
          <p:nvPr/>
        </p:nvSpPr>
        <p:spPr>
          <a:xfrm flipH="true" flipV="true" rot="0">
            <a:off x="0" y="12931"/>
            <a:ext cx="3309123" cy="3629751"/>
          </a:xfrm>
          <a:custGeom>
            <a:avLst/>
            <a:gdLst/>
            <a:ahLst/>
            <a:cxnLst/>
            <a:rect r="r" b="b" t="t" l="l"/>
            <a:pathLst>
              <a:path h="3629751" w="3309123">
                <a:moveTo>
                  <a:pt x="3309123" y="3629751"/>
                </a:moveTo>
                <a:lnTo>
                  <a:pt x="0" y="3629751"/>
                </a:lnTo>
                <a:lnTo>
                  <a:pt x="0" y="0"/>
                </a:lnTo>
                <a:lnTo>
                  <a:pt x="3309123" y="0"/>
                </a:lnTo>
                <a:lnTo>
                  <a:pt x="3309123" y="3629751"/>
                </a:lnTo>
                <a:close/>
              </a:path>
            </a:pathLst>
          </a:custGeom>
          <a:blipFill>
            <a:blip r:embed="rId4"/>
            <a:stretch>
              <a:fillRect l="0" t="0" r="0" b="0"/>
            </a:stretch>
          </a:blipFill>
        </p:spPr>
      </p:sp>
      <p:sp>
        <p:nvSpPr>
          <p:cNvPr name="TextBox 9" id="9"/>
          <p:cNvSpPr txBox="true"/>
          <p:nvPr/>
        </p:nvSpPr>
        <p:spPr>
          <a:xfrm rot="0">
            <a:off x="4430962" y="3573463"/>
            <a:ext cx="9426076" cy="3073400"/>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Celebrate the wins.</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Be brave to try new approaches, even if they don’t always work.</a:t>
            </a:r>
          </a:p>
          <a:p>
            <a:pPr algn="ctr" marL="0" indent="0" lvl="0">
              <a:lnSpc>
                <a:spcPts val="4900"/>
              </a:lnSpc>
            </a:pPr>
            <a:r>
              <a:rPr lang="en-US" b="true" sz="3500" spc="525">
                <a:solidFill>
                  <a:srgbClr val="3A6D8C"/>
                </a:solidFill>
                <a:latin typeface="Ibarra Real Nova Bold"/>
                <a:ea typeface="Ibarra Real Nova Bold"/>
                <a:cs typeface="Ibarra Real Nova Bold"/>
                <a:sym typeface="Ibarra Real Nova Bold"/>
              </a:rPr>
              <a:t>Being a parent means always having your Learner plates on.</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true" rot="0">
            <a:off x="15235545" y="-3991175"/>
            <a:ext cx="8881613" cy="7982349"/>
          </a:xfrm>
          <a:custGeom>
            <a:avLst/>
            <a:gdLst/>
            <a:ahLst/>
            <a:cxnLst/>
            <a:rect r="r" b="b" t="t" l="l"/>
            <a:pathLst>
              <a:path h="7982349" w="8881613">
                <a:moveTo>
                  <a:pt x="8881612" y="7982350"/>
                </a:moveTo>
                <a:lnTo>
                  <a:pt x="0" y="7982350"/>
                </a:lnTo>
                <a:lnTo>
                  <a:pt x="0" y="0"/>
                </a:lnTo>
                <a:lnTo>
                  <a:pt x="8881612" y="0"/>
                </a:lnTo>
                <a:lnTo>
                  <a:pt x="8881612" y="7982350"/>
                </a:lnTo>
                <a:close/>
              </a:path>
            </a:pathLst>
          </a:custGeom>
          <a:blipFill>
            <a:blip r:embed="rId3"/>
            <a:stretch>
              <a:fillRect l="0" t="0" r="0" b="0"/>
            </a:stretch>
          </a:blipFill>
        </p:spPr>
      </p:sp>
      <p:sp>
        <p:nvSpPr>
          <p:cNvPr name="Freeform 4" id="4"/>
          <p:cNvSpPr/>
          <p:nvPr/>
        </p:nvSpPr>
        <p:spPr>
          <a:xfrm flipH="true" flipV="false" rot="0">
            <a:off x="0" y="5364159"/>
            <a:ext cx="4487990" cy="4922841"/>
          </a:xfrm>
          <a:custGeom>
            <a:avLst/>
            <a:gdLst/>
            <a:ahLst/>
            <a:cxnLst/>
            <a:rect r="r" b="b" t="t" l="l"/>
            <a:pathLst>
              <a:path h="4922841" w="4487990">
                <a:moveTo>
                  <a:pt x="4487990" y="0"/>
                </a:moveTo>
                <a:lnTo>
                  <a:pt x="0" y="0"/>
                </a:lnTo>
                <a:lnTo>
                  <a:pt x="0" y="4922841"/>
                </a:lnTo>
                <a:lnTo>
                  <a:pt x="4487990" y="4922841"/>
                </a:lnTo>
                <a:lnTo>
                  <a:pt x="4487990" y="0"/>
                </a:lnTo>
                <a:close/>
              </a:path>
            </a:pathLst>
          </a:custGeom>
          <a:blipFill>
            <a:blip r:embed="rId4"/>
            <a:stretch>
              <a:fillRect l="0" t="0" r="0" b="0"/>
            </a:stretch>
          </a:blipFill>
        </p:spPr>
      </p:sp>
      <p:sp>
        <p:nvSpPr>
          <p:cNvPr name="TextBox 5" id="5"/>
          <p:cNvSpPr txBox="true"/>
          <p:nvPr/>
        </p:nvSpPr>
        <p:spPr>
          <a:xfrm rot="0">
            <a:off x="4430962" y="3883025"/>
            <a:ext cx="9426076" cy="2454275"/>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There will be progress,</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and this stage will pass.</a:t>
            </a:r>
          </a:p>
          <a:p>
            <a:pPr algn="ctr" marL="0" indent="0" lvl="0">
              <a:lnSpc>
                <a:spcPts val="4900"/>
              </a:lnSpc>
            </a:pPr>
            <a:r>
              <a:rPr lang="en-US" b="true" sz="3500" spc="525">
                <a:solidFill>
                  <a:srgbClr val="3A6D8C"/>
                </a:solidFill>
                <a:latin typeface="Ibarra Real Nova Bold"/>
                <a:ea typeface="Ibarra Real Nova Bold"/>
                <a:cs typeface="Ibarra Real Nova Bold"/>
                <a:sym typeface="Ibarra Real Nova Bold"/>
              </a:rPr>
              <a:t>Don’t judge your success by your child’s actions, but by your own.</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false" rot="0">
            <a:off x="-526846" y="5420632"/>
            <a:ext cx="7344779" cy="6601120"/>
          </a:xfrm>
          <a:custGeom>
            <a:avLst/>
            <a:gdLst/>
            <a:ahLst/>
            <a:cxnLst/>
            <a:rect r="r" b="b" t="t" l="l"/>
            <a:pathLst>
              <a:path h="6601120" w="7344779">
                <a:moveTo>
                  <a:pt x="7344779" y="0"/>
                </a:moveTo>
                <a:lnTo>
                  <a:pt x="0" y="0"/>
                </a:lnTo>
                <a:lnTo>
                  <a:pt x="0" y="6601120"/>
                </a:lnTo>
                <a:lnTo>
                  <a:pt x="7344779" y="6601120"/>
                </a:lnTo>
                <a:lnTo>
                  <a:pt x="7344779" y="0"/>
                </a:lnTo>
                <a:close/>
              </a:path>
            </a:pathLst>
          </a:custGeom>
          <a:blipFill>
            <a:blip r:embed="rId3"/>
            <a:stretch>
              <a:fillRect l="0" t="0" r="0" b="0"/>
            </a:stretch>
          </a:blipFill>
        </p:spPr>
      </p:sp>
      <p:sp>
        <p:nvSpPr>
          <p:cNvPr name="Freeform 4" id="4"/>
          <p:cNvSpPr/>
          <p:nvPr/>
        </p:nvSpPr>
        <p:spPr>
          <a:xfrm flipH="true" flipV="true" rot="1782777">
            <a:off x="11619179" y="3747246"/>
            <a:ext cx="7728261" cy="9715990"/>
          </a:xfrm>
          <a:custGeom>
            <a:avLst/>
            <a:gdLst/>
            <a:ahLst/>
            <a:cxnLst/>
            <a:rect r="r" b="b" t="t" l="l"/>
            <a:pathLst>
              <a:path h="9715990" w="7728261">
                <a:moveTo>
                  <a:pt x="7728260" y="9715991"/>
                </a:moveTo>
                <a:lnTo>
                  <a:pt x="0" y="9715991"/>
                </a:lnTo>
                <a:lnTo>
                  <a:pt x="0" y="0"/>
                </a:lnTo>
                <a:lnTo>
                  <a:pt x="7728260" y="0"/>
                </a:lnTo>
                <a:lnTo>
                  <a:pt x="7728260" y="9715991"/>
                </a:lnTo>
                <a:close/>
              </a:path>
            </a:pathLst>
          </a:custGeom>
          <a:blipFill>
            <a:blip r:embed="rId4"/>
            <a:stretch>
              <a:fillRect l="0" t="0" r="0" b="0"/>
            </a:stretch>
          </a:blipFill>
        </p:spPr>
      </p:sp>
      <p:sp>
        <p:nvSpPr>
          <p:cNvPr name="Freeform 5" id="5"/>
          <p:cNvSpPr/>
          <p:nvPr/>
        </p:nvSpPr>
        <p:spPr>
          <a:xfrm flipH="false" flipV="false" rot="0">
            <a:off x="2804691" y="7244132"/>
            <a:ext cx="12678618" cy="3042868"/>
          </a:xfrm>
          <a:custGeom>
            <a:avLst/>
            <a:gdLst/>
            <a:ahLst/>
            <a:cxnLst/>
            <a:rect r="r" b="b" t="t" l="l"/>
            <a:pathLst>
              <a:path h="3042868" w="12678618">
                <a:moveTo>
                  <a:pt x="0" y="0"/>
                </a:moveTo>
                <a:lnTo>
                  <a:pt x="12678618" y="0"/>
                </a:lnTo>
                <a:lnTo>
                  <a:pt x="12678618" y="3042868"/>
                </a:lnTo>
                <a:lnTo>
                  <a:pt x="0" y="3042868"/>
                </a:lnTo>
                <a:lnTo>
                  <a:pt x="0" y="0"/>
                </a:lnTo>
                <a:close/>
              </a:path>
            </a:pathLst>
          </a:custGeom>
          <a:blipFill>
            <a:blip r:embed="rId5"/>
            <a:stretch>
              <a:fillRect l="0" t="0" r="0" b="0"/>
            </a:stretch>
          </a:blipFill>
        </p:spPr>
      </p:sp>
      <p:sp>
        <p:nvSpPr>
          <p:cNvPr name="TextBox 6" id="6"/>
          <p:cNvSpPr txBox="true"/>
          <p:nvPr/>
        </p:nvSpPr>
        <p:spPr>
          <a:xfrm rot="0">
            <a:off x="4430962" y="3573463"/>
            <a:ext cx="9426076" cy="3073400"/>
          </a:xfrm>
          <a:prstGeom prst="rect">
            <a:avLst/>
          </a:prstGeom>
        </p:spPr>
        <p:txBody>
          <a:bodyPr anchor="t" rtlCol="false" tIns="0" lIns="0" bIns="0" rIns="0">
            <a:spAutoFit/>
          </a:bodyPr>
          <a:lstStyle/>
          <a:p>
            <a:pPr algn="ctr" marL="0" indent="0" lvl="0">
              <a:lnSpc>
                <a:spcPts val="4900"/>
              </a:lnSpc>
            </a:pPr>
            <a:r>
              <a:rPr lang="en-US" b="true" sz="3500" spc="525">
                <a:solidFill>
                  <a:srgbClr val="3A6D8C"/>
                </a:solidFill>
                <a:latin typeface="Ibarra Real Nova Bold"/>
                <a:ea typeface="Ibarra Real Nova Bold"/>
                <a:cs typeface="Ibarra Real Nova Bold"/>
                <a:sym typeface="Ibarra Real Nova Bold"/>
              </a:rPr>
              <a:t>Be hopeful—sharing challenges has been difficult, it has also allowed growth and change, and provided support to parent more calmly and confidently.</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6206407" y="0"/>
            <a:ext cx="15962185" cy="14705162"/>
          </a:xfrm>
          <a:custGeom>
            <a:avLst/>
            <a:gdLst/>
            <a:ahLst/>
            <a:cxnLst/>
            <a:rect r="r" b="b" t="t" l="l"/>
            <a:pathLst>
              <a:path h="14705162" w="15962185">
                <a:moveTo>
                  <a:pt x="0" y="0"/>
                </a:moveTo>
                <a:lnTo>
                  <a:pt x="15962184" y="0"/>
                </a:lnTo>
                <a:lnTo>
                  <a:pt x="15962184" y="14705162"/>
                </a:lnTo>
                <a:lnTo>
                  <a:pt x="0" y="14705162"/>
                </a:lnTo>
                <a:lnTo>
                  <a:pt x="0" y="0"/>
                </a:lnTo>
                <a:close/>
              </a:path>
            </a:pathLst>
          </a:custGeom>
          <a:blipFill>
            <a:blip r:embed="rId3">
              <a:alphaModFix amt="80000"/>
            </a:blip>
            <a:stretch>
              <a:fillRect l="0" t="0" r="0" b="0"/>
            </a:stretch>
          </a:blipFill>
        </p:spPr>
      </p:sp>
      <p:sp>
        <p:nvSpPr>
          <p:cNvPr name="Freeform 4" id="4"/>
          <p:cNvSpPr/>
          <p:nvPr/>
        </p:nvSpPr>
        <p:spPr>
          <a:xfrm flipH="false" flipV="false" rot="0">
            <a:off x="12211936" y="3622214"/>
            <a:ext cx="6076064" cy="6664786"/>
          </a:xfrm>
          <a:custGeom>
            <a:avLst/>
            <a:gdLst/>
            <a:ahLst/>
            <a:cxnLst/>
            <a:rect r="r" b="b" t="t" l="l"/>
            <a:pathLst>
              <a:path h="6664786" w="6076064">
                <a:moveTo>
                  <a:pt x="0" y="0"/>
                </a:moveTo>
                <a:lnTo>
                  <a:pt x="6076064" y="0"/>
                </a:lnTo>
                <a:lnTo>
                  <a:pt x="6076064" y="6664786"/>
                </a:lnTo>
                <a:lnTo>
                  <a:pt x="0" y="6664786"/>
                </a:lnTo>
                <a:lnTo>
                  <a:pt x="0" y="0"/>
                </a:lnTo>
                <a:close/>
              </a:path>
            </a:pathLst>
          </a:custGeom>
          <a:blipFill>
            <a:blip r:embed="rId4"/>
            <a:stretch>
              <a:fillRect l="0" t="0" r="0" b="0"/>
            </a:stretch>
          </a:blipFill>
        </p:spPr>
      </p:sp>
      <p:sp>
        <p:nvSpPr>
          <p:cNvPr name="TextBox 5" id="5"/>
          <p:cNvSpPr txBox="true"/>
          <p:nvPr/>
        </p:nvSpPr>
        <p:spPr>
          <a:xfrm rot="0">
            <a:off x="4430962" y="3263900"/>
            <a:ext cx="9426076" cy="3692525"/>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Be open to others and yourself.</a:t>
            </a:r>
          </a:p>
          <a:p>
            <a:pPr algn="ctr">
              <a:lnSpc>
                <a:spcPts val="4900"/>
              </a:lnSpc>
            </a:pPr>
            <a:r>
              <a:rPr lang="en-US" b="true" sz="3500" spc="525">
                <a:solidFill>
                  <a:srgbClr val="3A6D8C"/>
                </a:solidFill>
                <a:latin typeface="Ibarra Real Nova Bold"/>
                <a:ea typeface="Ibarra Real Nova Bold"/>
                <a:cs typeface="Ibarra Real Nova Bold"/>
                <a:sym typeface="Ibarra Real Nova Bold"/>
              </a:rPr>
              <a:t>Sharing your challenges and your child’s challenges will help you manage them.</a:t>
            </a:r>
          </a:p>
          <a:p>
            <a:pPr algn="ctr" marL="0" indent="0" lvl="0">
              <a:lnSpc>
                <a:spcPts val="4900"/>
              </a:lnSpc>
            </a:pPr>
            <a:r>
              <a:rPr lang="en-US" b="true" sz="3500" spc="525">
                <a:solidFill>
                  <a:srgbClr val="3A6D8C"/>
                </a:solidFill>
                <a:latin typeface="Ibarra Real Nova Bold"/>
                <a:ea typeface="Ibarra Real Nova Bold"/>
                <a:cs typeface="Ibarra Real Nova Bold"/>
                <a:sym typeface="Ibarra Real Nova Bold"/>
              </a:rPr>
              <a:t>It will help others if you listen and acknowledge their challenges.</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false" rot="-6111436">
            <a:off x="12439013" y="-3073831"/>
            <a:ext cx="10428213" cy="13110378"/>
          </a:xfrm>
          <a:custGeom>
            <a:avLst/>
            <a:gdLst/>
            <a:ahLst/>
            <a:cxnLst/>
            <a:rect r="r" b="b" t="t" l="l"/>
            <a:pathLst>
              <a:path h="13110378" w="10428213">
                <a:moveTo>
                  <a:pt x="10428213" y="0"/>
                </a:moveTo>
                <a:lnTo>
                  <a:pt x="0" y="0"/>
                </a:lnTo>
                <a:lnTo>
                  <a:pt x="0" y="13110378"/>
                </a:lnTo>
                <a:lnTo>
                  <a:pt x="10428213" y="13110378"/>
                </a:lnTo>
                <a:lnTo>
                  <a:pt x="10428213" y="0"/>
                </a:lnTo>
                <a:close/>
              </a:path>
            </a:pathLst>
          </a:custGeom>
          <a:blipFill>
            <a:blip r:embed="rId3"/>
            <a:stretch>
              <a:fillRect l="0" t="0" r="0" b="0"/>
            </a:stretch>
          </a:blipFill>
        </p:spPr>
      </p:sp>
      <p:sp>
        <p:nvSpPr>
          <p:cNvPr name="Freeform 4" id="4"/>
          <p:cNvSpPr/>
          <p:nvPr/>
        </p:nvSpPr>
        <p:spPr>
          <a:xfrm flipH="true" flipV="true" rot="0">
            <a:off x="-2571411" y="7202257"/>
            <a:ext cx="18907246" cy="5352309"/>
          </a:xfrm>
          <a:custGeom>
            <a:avLst/>
            <a:gdLst/>
            <a:ahLst/>
            <a:cxnLst/>
            <a:rect r="r" b="b" t="t" l="l"/>
            <a:pathLst>
              <a:path h="5352309" w="18907246">
                <a:moveTo>
                  <a:pt x="18907246" y="5352309"/>
                </a:moveTo>
                <a:lnTo>
                  <a:pt x="0" y="5352309"/>
                </a:lnTo>
                <a:lnTo>
                  <a:pt x="0" y="0"/>
                </a:lnTo>
                <a:lnTo>
                  <a:pt x="18907246" y="0"/>
                </a:lnTo>
                <a:lnTo>
                  <a:pt x="18907246" y="5352309"/>
                </a:lnTo>
                <a:close/>
              </a:path>
            </a:pathLst>
          </a:custGeom>
          <a:blipFill>
            <a:blip r:embed="rId4"/>
            <a:stretch>
              <a:fillRect l="0" t="0" r="0" b="-32028"/>
            </a:stretch>
          </a:blipFill>
        </p:spPr>
      </p:sp>
      <p:sp>
        <p:nvSpPr>
          <p:cNvPr name="Freeform 5" id="5"/>
          <p:cNvSpPr/>
          <p:nvPr/>
        </p:nvSpPr>
        <p:spPr>
          <a:xfrm flipH="false" flipV="false" rot="0">
            <a:off x="12474534" y="4887743"/>
            <a:ext cx="5813466" cy="5399257"/>
          </a:xfrm>
          <a:custGeom>
            <a:avLst/>
            <a:gdLst/>
            <a:ahLst/>
            <a:cxnLst/>
            <a:rect r="r" b="b" t="t" l="l"/>
            <a:pathLst>
              <a:path h="5399257" w="5813466">
                <a:moveTo>
                  <a:pt x="0" y="0"/>
                </a:moveTo>
                <a:lnTo>
                  <a:pt x="5813466" y="0"/>
                </a:lnTo>
                <a:lnTo>
                  <a:pt x="5813466" y="5399257"/>
                </a:lnTo>
                <a:lnTo>
                  <a:pt x="0" y="5399257"/>
                </a:lnTo>
                <a:lnTo>
                  <a:pt x="0" y="0"/>
                </a:lnTo>
                <a:close/>
              </a:path>
            </a:pathLst>
          </a:custGeom>
          <a:blipFill>
            <a:blip r:embed="rId5"/>
            <a:stretch>
              <a:fillRect l="0" t="0" r="0" b="0"/>
            </a:stretch>
          </a:blipFill>
        </p:spPr>
      </p:sp>
      <p:sp>
        <p:nvSpPr>
          <p:cNvPr name="Freeform 6" id="6"/>
          <p:cNvSpPr/>
          <p:nvPr/>
        </p:nvSpPr>
        <p:spPr>
          <a:xfrm flipH="true" flipV="true" rot="0">
            <a:off x="0" y="12931"/>
            <a:ext cx="3309123" cy="3629751"/>
          </a:xfrm>
          <a:custGeom>
            <a:avLst/>
            <a:gdLst/>
            <a:ahLst/>
            <a:cxnLst/>
            <a:rect r="r" b="b" t="t" l="l"/>
            <a:pathLst>
              <a:path h="3629751" w="3309123">
                <a:moveTo>
                  <a:pt x="3309123" y="3629751"/>
                </a:moveTo>
                <a:lnTo>
                  <a:pt x="0" y="3629751"/>
                </a:lnTo>
                <a:lnTo>
                  <a:pt x="0" y="0"/>
                </a:lnTo>
                <a:lnTo>
                  <a:pt x="3309123" y="0"/>
                </a:lnTo>
                <a:lnTo>
                  <a:pt x="3309123" y="3629751"/>
                </a:lnTo>
                <a:close/>
              </a:path>
            </a:pathLst>
          </a:custGeom>
          <a:blipFill>
            <a:blip r:embed="rId6"/>
            <a:stretch>
              <a:fillRect l="0" t="0" r="0" b="0"/>
            </a:stretch>
          </a:blipFill>
        </p:spPr>
      </p:sp>
      <p:sp>
        <p:nvSpPr>
          <p:cNvPr name="Freeform 7" id="7"/>
          <p:cNvSpPr/>
          <p:nvPr/>
        </p:nvSpPr>
        <p:spPr>
          <a:xfrm flipH="false" flipV="false" rot="0">
            <a:off x="9977355" y="1170487"/>
            <a:ext cx="8310645" cy="9108399"/>
          </a:xfrm>
          <a:custGeom>
            <a:avLst/>
            <a:gdLst/>
            <a:ahLst/>
            <a:cxnLst/>
            <a:rect r="r" b="b" t="t" l="l"/>
            <a:pathLst>
              <a:path h="9108399" w="8310645">
                <a:moveTo>
                  <a:pt x="0" y="0"/>
                </a:moveTo>
                <a:lnTo>
                  <a:pt x="8310645" y="0"/>
                </a:lnTo>
                <a:lnTo>
                  <a:pt x="8310645" y="9108399"/>
                </a:lnTo>
                <a:lnTo>
                  <a:pt x="0" y="9108399"/>
                </a:lnTo>
                <a:lnTo>
                  <a:pt x="0" y="0"/>
                </a:lnTo>
                <a:close/>
              </a:path>
            </a:pathLst>
          </a:custGeom>
          <a:blipFill>
            <a:blip r:embed="rId6"/>
            <a:stretch>
              <a:fillRect l="0" t="0" r="0" b="-82"/>
            </a:stretch>
          </a:blipFill>
        </p:spPr>
      </p:sp>
      <p:sp>
        <p:nvSpPr>
          <p:cNvPr name="TextBox 8" id="8"/>
          <p:cNvSpPr txBox="true"/>
          <p:nvPr/>
        </p:nvSpPr>
        <p:spPr>
          <a:xfrm rot="0">
            <a:off x="4430962" y="4192588"/>
            <a:ext cx="9426076" cy="1216025"/>
          </a:xfrm>
          <a:prstGeom prst="rect">
            <a:avLst/>
          </a:prstGeom>
        </p:spPr>
        <p:txBody>
          <a:bodyPr anchor="t" rtlCol="false" tIns="0" lIns="0" bIns="0" rIns="0">
            <a:spAutoFit/>
          </a:bodyPr>
          <a:lstStyle/>
          <a:p>
            <a:pPr algn="ctr">
              <a:lnSpc>
                <a:spcPts val="4900"/>
              </a:lnSpc>
            </a:pPr>
            <a:r>
              <a:rPr lang="en-US" b="true" sz="3500" spc="525">
                <a:solidFill>
                  <a:srgbClr val="3A6D8C"/>
                </a:solidFill>
                <a:latin typeface="Ibarra Real Nova Bold"/>
                <a:ea typeface="Ibarra Real Nova Bold"/>
                <a:cs typeface="Ibarra Real Nova Bold"/>
                <a:sym typeface="Ibarra Real Nova Bold"/>
              </a:rPr>
              <a:t>People are friendly.</a:t>
            </a:r>
          </a:p>
          <a:p>
            <a:pPr algn="ctr" marL="0" indent="0" lvl="0">
              <a:lnSpc>
                <a:spcPts val="4900"/>
              </a:lnSpc>
            </a:pPr>
            <a:r>
              <a:rPr lang="en-US" b="true" sz="3500" spc="525">
                <a:solidFill>
                  <a:srgbClr val="3A6D8C"/>
                </a:solidFill>
                <a:latin typeface="Ibarra Real Nova Bold"/>
                <a:ea typeface="Ibarra Real Nova Bold"/>
                <a:cs typeface="Ibarra Real Nova Bold"/>
                <a:sym typeface="Ibarra Real Nova Bold"/>
              </a:rPr>
              <a:t>It’s not forever.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DAGtvsPLoc0</dc:identifier>
  <dcterms:modified xsi:type="dcterms:W3CDTF">2011-08-01T06:04:30Z</dcterms:modified>
  <cp:revision>1</cp:revision>
  <dc:title>Messages of Hope Presentation</dc:title>
</cp:coreProperties>
</file>